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8" r:id="rId4"/>
    <p:sldMasterId id="214748367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</p:sldIdLst>
  <p:sldSz cy="5143500" cx="9144000"/>
  <p:notesSz cx="6858000" cy="9144000"/>
  <p:embeddedFontLst>
    <p:embeddedFont>
      <p:font typeface="Hanken Grotesk"/>
      <p:regular r:id="rId24"/>
      <p:bold r:id="rId25"/>
      <p:italic r:id="rId26"/>
      <p:boldItalic r:id="rId27"/>
    </p:embeddedFont>
    <p:embeddedFont>
      <p:font typeface="Hanken Grotesk SemiBold"/>
      <p:regular r:id="rId28"/>
      <p:bold r:id="rId29"/>
      <p:italic r:id="rId30"/>
      <p:boldItalic r:id="rId31"/>
    </p:embeddedFont>
    <p:embeddedFont>
      <p:font typeface="Inter"/>
      <p:regular r:id="rId32"/>
      <p:bold r:id="rId33"/>
    </p:embeddedFont>
    <p:embeddedFont>
      <p:font typeface="Hanken Grotesk Black"/>
      <p:bold r:id="rId34"/>
      <p:boldItalic r:id="rId3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font" Target="fonts/HankenGrotesk-regular.fntdata"/><Relationship Id="rId23" Type="http://schemas.openxmlformats.org/officeDocument/2006/relationships/slide" Target="slides/slide17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font" Target="fonts/HankenGrotesk-italic.fntdata"/><Relationship Id="rId25" Type="http://schemas.openxmlformats.org/officeDocument/2006/relationships/font" Target="fonts/HankenGrotesk-bold.fntdata"/><Relationship Id="rId28" Type="http://schemas.openxmlformats.org/officeDocument/2006/relationships/font" Target="fonts/HankenGroteskSemiBold-regular.fntdata"/><Relationship Id="rId27" Type="http://schemas.openxmlformats.org/officeDocument/2006/relationships/font" Target="fonts/HankenGrotesk-boldItalic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font" Target="fonts/HankenGroteskSemiBold-bold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HankenGroteskSemiBold-boldItalic.fntdata"/><Relationship Id="rId30" Type="http://schemas.openxmlformats.org/officeDocument/2006/relationships/font" Target="fonts/HankenGroteskSemiBold-italic.fntdata"/><Relationship Id="rId11" Type="http://schemas.openxmlformats.org/officeDocument/2006/relationships/slide" Target="slides/slide5.xml"/><Relationship Id="rId33" Type="http://schemas.openxmlformats.org/officeDocument/2006/relationships/font" Target="fonts/Inter-bold.fntdata"/><Relationship Id="rId10" Type="http://schemas.openxmlformats.org/officeDocument/2006/relationships/slide" Target="slides/slide4.xml"/><Relationship Id="rId32" Type="http://schemas.openxmlformats.org/officeDocument/2006/relationships/font" Target="fonts/Inter-regular.fntdata"/><Relationship Id="rId13" Type="http://schemas.openxmlformats.org/officeDocument/2006/relationships/slide" Target="slides/slide7.xml"/><Relationship Id="rId35" Type="http://schemas.openxmlformats.org/officeDocument/2006/relationships/font" Target="fonts/HankenGroteskBlack-boldItalic.fntdata"/><Relationship Id="rId12" Type="http://schemas.openxmlformats.org/officeDocument/2006/relationships/slide" Target="slides/slide6.xml"/><Relationship Id="rId34" Type="http://schemas.openxmlformats.org/officeDocument/2006/relationships/font" Target="fonts/HankenGroteskBlack-bold.fntdata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SLIDES_API1736416215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SLIDES_API1736416215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SLIDES_API1736416215_11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SLIDES_API1736416215_11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SLIDES_API1736416215_13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SLIDES_API1736416215_13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SLIDES_API1736416215_14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SLIDES_API1736416215_14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SLIDES_API1736416215_15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SLIDES_API1736416215_15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SLIDES_API1736416215_17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SLIDES_API1736416215_17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SLIDES_API1736416215_18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SLIDES_API1736416215_18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SLIDES_API1736416215_19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SLIDES_API1736416215_19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SLIDES_API1736416215_2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SLIDES_API1736416215_2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SLIDES_API1736416215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SLIDES_API1736416215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SLIDES_API1736416215_2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SLIDES_API1736416215_2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SLIDES_API1736416215_3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SLIDES_API1736416215_3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SLIDES_API1736416215_5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SLIDES_API1736416215_5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SLIDES_API1736416215_6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SLIDES_API1736416215_6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SLIDES_API1736416215_7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SLIDES_API1736416215_7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SLIDES_API1736416215_9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SLIDES_API1736416215_9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SLIDES_API1736416215_10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SLIDES_API1736416215_10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6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6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>
  <p:cSld name="TITLE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type="ctrTitle"/>
          </p:nvPr>
        </p:nvSpPr>
        <p:spPr>
          <a:xfrm>
            <a:off x="1029150" y="1563750"/>
            <a:ext cx="5715000" cy="201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Font typeface="Hanken Grotesk"/>
              <a:buNone/>
              <a:defRPr b="1" sz="4000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Font typeface="Hanken Grotesk"/>
              <a:buNone/>
              <a:defRPr b="1" sz="4000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Font typeface="Hanken Grotesk"/>
              <a:buNone/>
              <a:defRPr b="1" sz="4000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Font typeface="Hanken Grotesk"/>
              <a:buNone/>
              <a:defRPr b="1" sz="4000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Font typeface="Hanken Grotesk"/>
              <a:buNone/>
              <a:defRPr b="1" sz="4000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Font typeface="Hanken Grotesk"/>
              <a:buNone/>
              <a:defRPr b="1" sz="4000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Font typeface="Hanken Grotesk"/>
              <a:buNone/>
              <a:defRPr b="1" sz="4000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Font typeface="Hanken Grotesk"/>
              <a:buNone/>
              <a:defRPr b="1" sz="4000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Font typeface="Hanken Grotesk"/>
              <a:buNone/>
              <a:defRPr b="1" sz="4000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56" name="Google Shape;56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E46962"/>
          </p15:clr>
        </p15:guide>
        <p15:guide id="2" pos="432">
          <p15:clr>
            <a:srgbClr val="E46962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 2">
  <p:cSld name="CUSTOM_2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5"/>
          <p:cNvSpPr/>
          <p:nvPr/>
        </p:nvSpPr>
        <p:spPr>
          <a:xfrm>
            <a:off x="-16850" y="0"/>
            <a:ext cx="6076500" cy="5143500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15"/>
          <p:cNvSpPr txBox="1"/>
          <p:nvPr>
            <p:ph type="title"/>
          </p:nvPr>
        </p:nvSpPr>
        <p:spPr>
          <a:xfrm>
            <a:off x="457200" y="445025"/>
            <a:ext cx="5602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643E7"/>
              </a:buClr>
              <a:buSzPts val="2500"/>
              <a:buNone/>
              <a:defRPr sz="2500">
                <a:solidFill>
                  <a:srgbClr val="4643E7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643E7"/>
              </a:buClr>
              <a:buSzPts val="2500"/>
              <a:buNone/>
              <a:defRPr sz="2500">
                <a:solidFill>
                  <a:srgbClr val="4643E7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643E7"/>
              </a:buClr>
              <a:buSzPts val="2500"/>
              <a:buNone/>
              <a:defRPr sz="2500">
                <a:solidFill>
                  <a:srgbClr val="4643E7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643E7"/>
              </a:buClr>
              <a:buSzPts val="2500"/>
              <a:buNone/>
              <a:defRPr sz="2500">
                <a:solidFill>
                  <a:srgbClr val="4643E7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643E7"/>
              </a:buClr>
              <a:buSzPts val="2500"/>
              <a:buNone/>
              <a:defRPr sz="2500">
                <a:solidFill>
                  <a:srgbClr val="4643E7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643E7"/>
              </a:buClr>
              <a:buSzPts val="2500"/>
              <a:buNone/>
              <a:defRPr sz="2500">
                <a:solidFill>
                  <a:srgbClr val="4643E7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643E7"/>
              </a:buClr>
              <a:buSzPts val="2500"/>
              <a:buNone/>
              <a:defRPr sz="2500">
                <a:solidFill>
                  <a:srgbClr val="4643E7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643E7"/>
              </a:buClr>
              <a:buSzPts val="2500"/>
              <a:buNone/>
              <a:defRPr sz="2500">
                <a:solidFill>
                  <a:srgbClr val="4643E7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643E7"/>
              </a:buClr>
              <a:buSzPts val="2500"/>
              <a:buNone/>
              <a:defRPr sz="2500">
                <a:solidFill>
                  <a:srgbClr val="4643E7"/>
                </a:solidFill>
              </a:defRPr>
            </a:lvl9pPr>
          </a:lstStyle>
          <a:p/>
        </p:txBody>
      </p:sp>
      <p:sp>
        <p:nvSpPr>
          <p:cNvPr id="60" name="Google Shape;60;p15"/>
          <p:cNvSpPr txBox="1"/>
          <p:nvPr>
            <p:ph idx="1" type="body"/>
          </p:nvPr>
        </p:nvSpPr>
        <p:spPr>
          <a:xfrm>
            <a:off x="457200" y="1017725"/>
            <a:ext cx="5321100" cy="395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E46962"/>
          </p15:clr>
        </p15:guide>
        <p15:guide id="2" pos="2880">
          <p15:clr>
            <a:srgbClr val="E46962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">
  <p:cSld name="CUSTOM_3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63" name="Google Shape;63;p16"/>
          <p:cNvSpPr txBox="1"/>
          <p:nvPr>
            <p:ph idx="1" type="body"/>
          </p:nvPr>
        </p:nvSpPr>
        <p:spPr>
          <a:xfrm>
            <a:off x="457200" y="1140000"/>
            <a:ext cx="8229600" cy="342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</a:defRPr>
            </a:lvl1pPr>
            <a:lvl2pPr indent="-330200" lvl="1" marL="914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>
                <a:solidFill>
                  <a:schemeClr val="dk1"/>
                </a:solidFill>
              </a:defRPr>
            </a:lvl2pPr>
            <a:lvl3pPr indent="-330200" lvl="2" marL="1371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 sz="1600">
                <a:solidFill>
                  <a:schemeClr val="dk1"/>
                </a:solidFill>
              </a:defRPr>
            </a:lvl3pPr>
            <a:lvl4pPr indent="-330200" lvl="3" marL="18288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1600">
                <a:solidFill>
                  <a:schemeClr val="dk1"/>
                </a:solidFill>
              </a:defRPr>
            </a:lvl4pPr>
            <a:lvl5pPr indent="-330200" lvl="4" marL="22860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>
                <a:solidFill>
                  <a:schemeClr val="dk1"/>
                </a:solidFill>
              </a:defRPr>
            </a:lvl5pPr>
            <a:lvl6pPr indent="-330200" lvl="5" marL="27432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 sz="1600">
                <a:solidFill>
                  <a:schemeClr val="dk1"/>
                </a:solidFill>
              </a:defRPr>
            </a:lvl6pPr>
            <a:lvl7pPr indent="-330200" lvl="6" marL="3200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1600">
                <a:solidFill>
                  <a:schemeClr val="dk1"/>
                </a:solidFill>
              </a:defRPr>
            </a:lvl7pPr>
            <a:lvl8pPr indent="-330200" lvl="7" marL="3657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>
                <a:solidFill>
                  <a:schemeClr val="dk1"/>
                </a:solidFill>
              </a:defRPr>
            </a:lvl8pPr>
            <a:lvl9pPr indent="-330200" lvl="8" marL="41148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600"/>
              <a:buChar char="■"/>
              <a:defRPr sz="16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_2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7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66" name="Google Shape;66;p17"/>
          <p:cNvSpPr txBox="1"/>
          <p:nvPr>
            <p:ph idx="1" type="body"/>
          </p:nvPr>
        </p:nvSpPr>
        <p:spPr>
          <a:xfrm>
            <a:off x="457200" y="1140000"/>
            <a:ext cx="4114800" cy="342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</a:defRPr>
            </a:lvl1pPr>
            <a:lvl2pPr indent="-330200" lvl="1" marL="914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>
                <a:solidFill>
                  <a:schemeClr val="dk1"/>
                </a:solidFill>
              </a:defRPr>
            </a:lvl2pPr>
            <a:lvl3pPr indent="-330200" lvl="2" marL="1371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 sz="1600">
                <a:solidFill>
                  <a:schemeClr val="dk1"/>
                </a:solidFill>
              </a:defRPr>
            </a:lvl3pPr>
            <a:lvl4pPr indent="-330200" lvl="3" marL="18288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1600">
                <a:solidFill>
                  <a:schemeClr val="dk1"/>
                </a:solidFill>
              </a:defRPr>
            </a:lvl4pPr>
            <a:lvl5pPr indent="-330200" lvl="4" marL="22860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>
                <a:solidFill>
                  <a:schemeClr val="dk1"/>
                </a:solidFill>
              </a:defRPr>
            </a:lvl5pPr>
            <a:lvl6pPr indent="-330200" lvl="5" marL="27432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 sz="1600">
                <a:solidFill>
                  <a:schemeClr val="dk1"/>
                </a:solidFill>
              </a:defRPr>
            </a:lvl6pPr>
            <a:lvl7pPr indent="-330200" lvl="6" marL="3200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1600">
                <a:solidFill>
                  <a:schemeClr val="dk1"/>
                </a:solidFill>
              </a:defRPr>
            </a:lvl7pPr>
            <a:lvl8pPr indent="-330200" lvl="7" marL="3657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>
                <a:solidFill>
                  <a:schemeClr val="dk1"/>
                </a:solidFill>
              </a:defRPr>
            </a:lvl8pPr>
            <a:lvl9pPr indent="-330200" lvl="8" marL="41148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600"/>
              <a:buChar char="■"/>
              <a:defRPr sz="16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bullet-1">
  <p:cSld name="CUSTOM_3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8"/>
          <p:cNvSpPr/>
          <p:nvPr/>
        </p:nvSpPr>
        <p:spPr>
          <a:xfrm>
            <a:off x="-6250" y="143750"/>
            <a:ext cx="9150300" cy="4857300"/>
          </a:xfrm>
          <a:prstGeom prst="rect">
            <a:avLst/>
          </a:prstGeom>
          <a:solidFill>
            <a:srgbClr val="FFFFFF">
              <a:alpha val="960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18"/>
          <p:cNvSpPr/>
          <p:nvPr/>
        </p:nvSpPr>
        <p:spPr>
          <a:xfrm>
            <a:off x="734713" y="2673400"/>
            <a:ext cx="361800" cy="361800"/>
          </a:xfrm>
          <a:prstGeom prst="ellipse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rPr>
              <a:t>→</a:t>
            </a:r>
            <a:endParaRPr b="1" sz="1800">
              <a:solidFill>
                <a:schemeClr val="accen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70" name="Google Shape;70;p18"/>
          <p:cNvSpPr/>
          <p:nvPr/>
        </p:nvSpPr>
        <p:spPr>
          <a:xfrm>
            <a:off x="734700" y="3894725"/>
            <a:ext cx="361800" cy="361800"/>
          </a:xfrm>
          <a:prstGeom prst="ellipse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rPr>
              <a:t>→</a:t>
            </a:r>
            <a:endParaRPr b="1" sz="1800">
              <a:solidFill>
                <a:schemeClr val="accen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71" name="Google Shape;71;p18"/>
          <p:cNvSpPr txBox="1"/>
          <p:nvPr>
            <p:ph idx="1" type="body"/>
          </p:nvPr>
        </p:nvSpPr>
        <p:spPr>
          <a:xfrm>
            <a:off x="1373975" y="2361292"/>
            <a:ext cx="59457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2" name="Google Shape;72;p18"/>
          <p:cNvSpPr txBox="1"/>
          <p:nvPr>
            <p:ph idx="2" type="body"/>
          </p:nvPr>
        </p:nvSpPr>
        <p:spPr>
          <a:xfrm>
            <a:off x="1373975" y="3582596"/>
            <a:ext cx="59457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3" name="Google Shape;73;p18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74" name="Google Shape;74;p18"/>
          <p:cNvSpPr txBox="1"/>
          <p:nvPr>
            <p:ph idx="3" type="body"/>
          </p:nvPr>
        </p:nvSpPr>
        <p:spPr>
          <a:xfrm>
            <a:off x="1373975" y="1140000"/>
            <a:ext cx="59457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5" name="Google Shape;75;p18"/>
          <p:cNvSpPr/>
          <p:nvPr/>
        </p:nvSpPr>
        <p:spPr>
          <a:xfrm>
            <a:off x="734713" y="1452088"/>
            <a:ext cx="361800" cy="361800"/>
          </a:xfrm>
          <a:prstGeom prst="ellipse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rPr>
              <a:t>→</a:t>
            </a:r>
            <a:endParaRPr b="1" sz="1800">
              <a:solidFill>
                <a:schemeClr val="accent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bullet-2">
  <p:cSld name="CUSTOM_3_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9"/>
          <p:cNvSpPr txBox="1"/>
          <p:nvPr>
            <p:ph idx="1" type="body"/>
          </p:nvPr>
        </p:nvSpPr>
        <p:spPr>
          <a:xfrm>
            <a:off x="457200" y="1607925"/>
            <a:ext cx="2606100" cy="21822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8" name="Google Shape;78;p19"/>
          <p:cNvSpPr txBox="1"/>
          <p:nvPr>
            <p:ph idx="2" type="body"/>
          </p:nvPr>
        </p:nvSpPr>
        <p:spPr>
          <a:xfrm>
            <a:off x="3237000" y="1607925"/>
            <a:ext cx="2606100" cy="21822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9" name="Google Shape;79;p19"/>
          <p:cNvSpPr txBox="1"/>
          <p:nvPr>
            <p:ph idx="3" type="body"/>
          </p:nvPr>
        </p:nvSpPr>
        <p:spPr>
          <a:xfrm>
            <a:off x="6016800" y="1607925"/>
            <a:ext cx="2606100" cy="21822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0" name="Google Shape;80;p19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cxnSp>
        <p:nvCxnSpPr>
          <p:cNvPr id="81" name="Google Shape;81;p19"/>
          <p:cNvCxnSpPr/>
          <p:nvPr/>
        </p:nvCxnSpPr>
        <p:spPr>
          <a:xfrm>
            <a:off x="457200" y="1599075"/>
            <a:ext cx="0" cy="21999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2" name="Google Shape;82;p19"/>
          <p:cNvCxnSpPr/>
          <p:nvPr/>
        </p:nvCxnSpPr>
        <p:spPr>
          <a:xfrm>
            <a:off x="3237000" y="1599075"/>
            <a:ext cx="0" cy="21999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3" name="Google Shape;83;p19"/>
          <p:cNvCxnSpPr/>
          <p:nvPr/>
        </p:nvCxnSpPr>
        <p:spPr>
          <a:xfrm>
            <a:off x="6016800" y="1599075"/>
            <a:ext cx="0" cy="21999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bullet-3">
  <p:cSld name="CUSTOM_3_2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0"/>
          <p:cNvSpPr txBox="1"/>
          <p:nvPr>
            <p:ph idx="1" type="body"/>
          </p:nvPr>
        </p:nvSpPr>
        <p:spPr>
          <a:xfrm>
            <a:off x="1373975" y="2361292"/>
            <a:ext cx="59457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6" name="Google Shape;86;p20"/>
          <p:cNvSpPr txBox="1"/>
          <p:nvPr>
            <p:ph idx="2" type="body"/>
          </p:nvPr>
        </p:nvSpPr>
        <p:spPr>
          <a:xfrm>
            <a:off x="1373975" y="3582596"/>
            <a:ext cx="59457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7" name="Google Shape;87;p20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88" name="Google Shape;88;p20"/>
          <p:cNvSpPr txBox="1"/>
          <p:nvPr>
            <p:ph idx="3" type="body"/>
          </p:nvPr>
        </p:nvSpPr>
        <p:spPr>
          <a:xfrm>
            <a:off x="1373975" y="1140000"/>
            <a:ext cx="59457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9" name="Google Shape;89;p20"/>
          <p:cNvSpPr/>
          <p:nvPr/>
        </p:nvSpPr>
        <p:spPr>
          <a:xfrm>
            <a:off x="734713" y="1452100"/>
            <a:ext cx="361800" cy="361800"/>
          </a:xfrm>
          <a:prstGeom prst="ellipse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accent1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1</a:t>
            </a:r>
            <a:endParaRPr b="1" sz="1800">
              <a:solidFill>
                <a:schemeClr val="accent1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  <p:sp>
        <p:nvSpPr>
          <p:cNvPr id="90" name="Google Shape;90;p20"/>
          <p:cNvSpPr/>
          <p:nvPr/>
        </p:nvSpPr>
        <p:spPr>
          <a:xfrm>
            <a:off x="734700" y="2673413"/>
            <a:ext cx="361800" cy="361800"/>
          </a:xfrm>
          <a:prstGeom prst="ellipse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accent1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2</a:t>
            </a:r>
            <a:endParaRPr b="1" sz="1800">
              <a:solidFill>
                <a:schemeClr val="accent1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  <p:sp>
        <p:nvSpPr>
          <p:cNvPr id="91" name="Google Shape;91;p20"/>
          <p:cNvSpPr/>
          <p:nvPr/>
        </p:nvSpPr>
        <p:spPr>
          <a:xfrm>
            <a:off x="734725" y="3894738"/>
            <a:ext cx="361800" cy="361800"/>
          </a:xfrm>
          <a:prstGeom prst="ellipse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accent1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3</a:t>
            </a:r>
            <a:endParaRPr b="1" sz="1800">
              <a:solidFill>
                <a:schemeClr val="accent1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bullet-3 1">
  <p:cSld name="CUSTOM_3_2_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1"/>
          <p:cNvSpPr txBox="1"/>
          <p:nvPr>
            <p:ph idx="1" type="body"/>
          </p:nvPr>
        </p:nvSpPr>
        <p:spPr>
          <a:xfrm>
            <a:off x="457200" y="2361293"/>
            <a:ext cx="68625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4" name="Google Shape;94;p21"/>
          <p:cNvSpPr txBox="1"/>
          <p:nvPr>
            <p:ph idx="2" type="body"/>
          </p:nvPr>
        </p:nvSpPr>
        <p:spPr>
          <a:xfrm>
            <a:off x="457200" y="3582599"/>
            <a:ext cx="68625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5" name="Google Shape;95;p21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96" name="Google Shape;96;p21"/>
          <p:cNvSpPr txBox="1"/>
          <p:nvPr>
            <p:ph idx="3" type="body"/>
          </p:nvPr>
        </p:nvSpPr>
        <p:spPr>
          <a:xfrm>
            <a:off x="457200" y="1140000"/>
            <a:ext cx="68625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bullet-4">
  <p:cSld name="CUSTOM_3_2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2"/>
          <p:cNvSpPr txBox="1"/>
          <p:nvPr>
            <p:ph idx="1" type="body"/>
          </p:nvPr>
        </p:nvSpPr>
        <p:spPr>
          <a:xfrm>
            <a:off x="489150" y="2727525"/>
            <a:ext cx="2606100" cy="18480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rmAutofit/>
          </a:bodyPr>
          <a:lstStyle>
            <a:lvl1pPr indent="-304800" lvl="0" marL="45720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1pPr>
            <a:lvl2pPr indent="-304800" lvl="1" marL="9144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indent="-304800" lvl="2" marL="13716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indent="-304800" lvl="3" marL="18288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indent="-304800" lvl="4" marL="22860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indent="-304800" lvl="5" marL="27432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indent="-304800" lvl="6" marL="32004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indent="-304800" lvl="7" marL="36576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indent="-304800" lvl="8" marL="4114800" algn="ctr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99" name="Google Shape;99;p22"/>
          <p:cNvSpPr txBox="1"/>
          <p:nvPr>
            <p:ph idx="2" type="body"/>
          </p:nvPr>
        </p:nvSpPr>
        <p:spPr>
          <a:xfrm>
            <a:off x="3268950" y="2727525"/>
            <a:ext cx="2606100" cy="18480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rmAutofit/>
          </a:bodyPr>
          <a:lstStyle>
            <a:lvl1pPr indent="-304800" lvl="0" marL="45720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1pPr>
            <a:lvl2pPr indent="-304800" lvl="1" marL="9144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indent="-304800" lvl="2" marL="13716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indent="-304800" lvl="3" marL="18288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indent="-304800" lvl="4" marL="22860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indent="-304800" lvl="5" marL="27432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indent="-304800" lvl="6" marL="32004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indent="-304800" lvl="7" marL="36576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indent="-304800" lvl="8" marL="4114800" algn="ctr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0" name="Google Shape;100;p22"/>
          <p:cNvSpPr txBox="1"/>
          <p:nvPr>
            <p:ph idx="3" type="body"/>
          </p:nvPr>
        </p:nvSpPr>
        <p:spPr>
          <a:xfrm>
            <a:off x="6048750" y="2727525"/>
            <a:ext cx="2606100" cy="18480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rmAutofit/>
          </a:bodyPr>
          <a:lstStyle>
            <a:lvl1pPr indent="-304800" lvl="0" marL="45720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1pPr>
            <a:lvl2pPr indent="-304800" lvl="1" marL="9144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indent="-304800" lvl="2" marL="13716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indent="-304800" lvl="3" marL="18288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indent="-304800" lvl="4" marL="22860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indent="-304800" lvl="5" marL="27432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indent="-304800" lvl="6" marL="32004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indent="-304800" lvl="7" marL="365760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indent="-304800" lvl="8" marL="4114800" algn="ctr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1" name="Google Shape;101;p22"/>
          <p:cNvSpPr/>
          <p:nvPr/>
        </p:nvSpPr>
        <p:spPr>
          <a:xfrm>
            <a:off x="1333794" y="1597025"/>
            <a:ext cx="916800" cy="9168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1</a:t>
            </a:r>
            <a:endParaRPr b="1" sz="2800">
              <a:solidFill>
                <a:schemeClr val="dk1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  <p:sp>
        <p:nvSpPr>
          <p:cNvPr id="102" name="Google Shape;102;p22"/>
          <p:cNvSpPr/>
          <p:nvPr/>
        </p:nvSpPr>
        <p:spPr>
          <a:xfrm>
            <a:off x="4113597" y="1597025"/>
            <a:ext cx="916800" cy="9168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2</a:t>
            </a:r>
            <a:endParaRPr b="1" sz="2800">
              <a:solidFill>
                <a:schemeClr val="dk1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  <p:sp>
        <p:nvSpPr>
          <p:cNvPr id="103" name="Google Shape;103;p22"/>
          <p:cNvSpPr/>
          <p:nvPr/>
        </p:nvSpPr>
        <p:spPr>
          <a:xfrm>
            <a:off x="6893399" y="1597025"/>
            <a:ext cx="916800" cy="9168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3</a:t>
            </a:r>
            <a:endParaRPr b="1" sz="2800">
              <a:solidFill>
                <a:schemeClr val="dk1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  <p:sp>
        <p:nvSpPr>
          <p:cNvPr id="104" name="Google Shape;104;p22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bullet-5">
  <p:cSld name="CUSTOM_3_2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3"/>
          <p:cNvSpPr txBox="1"/>
          <p:nvPr>
            <p:ph idx="1" type="body"/>
          </p:nvPr>
        </p:nvSpPr>
        <p:spPr>
          <a:xfrm>
            <a:off x="457200" y="1834125"/>
            <a:ext cx="2606100" cy="2273100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182875" spcFirstLastPara="1" rIns="137150" wrap="square" tIns="18287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07" name="Google Shape;107;p23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108" name="Google Shape;108;p23"/>
          <p:cNvSpPr/>
          <p:nvPr/>
        </p:nvSpPr>
        <p:spPr>
          <a:xfrm>
            <a:off x="457204" y="1472400"/>
            <a:ext cx="476700" cy="3618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rgbClr val="4643E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1</a:t>
            </a:r>
            <a:endParaRPr b="1" sz="1800">
              <a:solidFill>
                <a:schemeClr val="dk1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  <p:sp>
        <p:nvSpPr>
          <p:cNvPr id="109" name="Google Shape;109;p23"/>
          <p:cNvSpPr/>
          <p:nvPr/>
        </p:nvSpPr>
        <p:spPr>
          <a:xfrm>
            <a:off x="3237004" y="1472400"/>
            <a:ext cx="476700" cy="3618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rgbClr val="4643E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2</a:t>
            </a:r>
            <a:endParaRPr b="1" sz="1800">
              <a:solidFill>
                <a:schemeClr val="dk1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  <p:sp>
        <p:nvSpPr>
          <p:cNvPr id="110" name="Google Shape;110;p23"/>
          <p:cNvSpPr/>
          <p:nvPr/>
        </p:nvSpPr>
        <p:spPr>
          <a:xfrm>
            <a:off x="6016804" y="1472400"/>
            <a:ext cx="476700" cy="3618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rgbClr val="4643E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3</a:t>
            </a:r>
            <a:endParaRPr b="1" sz="1800">
              <a:solidFill>
                <a:schemeClr val="dk1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  <p:sp>
        <p:nvSpPr>
          <p:cNvPr id="111" name="Google Shape;111;p23"/>
          <p:cNvSpPr txBox="1"/>
          <p:nvPr>
            <p:ph idx="2" type="body"/>
          </p:nvPr>
        </p:nvSpPr>
        <p:spPr>
          <a:xfrm>
            <a:off x="3237000" y="1834125"/>
            <a:ext cx="2606100" cy="2273100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182875" spcFirstLastPara="1" rIns="137150" wrap="square" tIns="18287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12" name="Google Shape;112;p23"/>
          <p:cNvSpPr txBox="1"/>
          <p:nvPr>
            <p:ph idx="3" type="body"/>
          </p:nvPr>
        </p:nvSpPr>
        <p:spPr>
          <a:xfrm>
            <a:off x="6016800" y="1834125"/>
            <a:ext cx="2606100" cy="2273100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182875" spcFirstLastPara="1" rIns="137150" wrap="square" tIns="18287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section-1">
  <p:cSld name="CUSTOM_3_2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4"/>
          <p:cNvSpPr/>
          <p:nvPr/>
        </p:nvSpPr>
        <p:spPr>
          <a:xfrm>
            <a:off x="457350" y="1370700"/>
            <a:ext cx="2606100" cy="3201300"/>
          </a:xfrm>
          <a:prstGeom prst="rect">
            <a:avLst/>
          </a:prstGeom>
          <a:solidFill>
            <a:srgbClr val="FFFFFF">
              <a:alpha val="19620"/>
            </a:srgbClr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018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15" name="Google Shape;115;p24"/>
          <p:cNvSpPr/>
          <p:nvPr/>
        </p:nvSpPr>
        <p:spPr>
          <a:xfrm>
            <a:off x="3237075" y="1370700"/>
            <a:ext cx="2606100" cy="3201300"/>
          </a:xfrm>
          <a:prstGeom prst="rect">
            <a:avLst/>
          </a:prstGeom>
          <a:solidFill>
            <a:srgbClr val="FFFFFF">
              <a:alpha val="19620"/>
            </a:srgbClr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>
              <a:solidFill>
                <a:schemeClr val="accent1"/>
              </a:solidFill>
              <a:latin typeface="Hanken Grotesk SemiBold"/>
              <a:ea typeface="Hanken Grotesk SemiBold"/>
              <a:cs typeface="Hanken Grotesk SemiBold"/>
              <a:sym typeface="Hanken Grotesk SemiBold"/>
            </a:endParaRPr>
          </a:p>
        </p:txBody>
      </p:sp>
      <p:sp>
        <p:nvSpPr>
          <p:cNvPr id="116" name="Google Shape;116;p24"/>
          <p:cNvSpPr/>
          <p:nvPr/>
        </p:nvSpPr>
        <p:spPr>
          <a:xfrm>
            <a:off x="6016800" y="1370700"/>
            <a:ext cx="2606100" cy="3201300"/>
          </a:xfrm>
          <a:prstGeom prst="rect">
            <a:avLst/>
          </a:prstGeom>
          <a:solidFill>
            <a:srgbClr val="FFFFFF">
              <a:alpha val="19620"/>
            </a:srgbClr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17" name="Google Shape;117;p24"/>
          <p:cNvSpPr txBox="1"/>
          <p:nvPr>
            <p:ph idx="1" type="body"/>
          </p:nvPr>
        </p:nvSpPr>
        <p:spPr>
          <a:xfrm>
            <a:off x="457200" y="1902000"/>
            <a:ext cx="2606100" cy="26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37150" spcFirstLastPara="1" rIns="137150" wrap="square" tIns="18287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18" name="Google Shape;118;p24"/>
          <p:cNvSpPr txBox="1"/>
          <p:nvPr>
            <p:ph idx="2" type="body"/>
          </p:nvPr>
        </p:nvSpPr>
        <p:spPr>
          <a:xfrm>
            <a:off x="3237075" y="1901900"/>
            <a:ext cx="2606100" cy="26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37150" spcFirstLastPara="1" rIns="137150" wrap="square" tIns="18287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19" name="Google Shape;119;p24"/>
          <p:cNvSpPr txBox="1"/>
          <p:nvPr>
            <p:ph idx="3" type="body"/>
          </p:nvPr>
        </p:nvSpPr>
        <p:spPr>
          <a:xfrm>
            <a:off x="6016800" y="1902000"/>
            <a:ext cx="2606100" cy="26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37150" spcFirstLastPara="1" rIns="137150" wrap="square" tIns="18287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20" name="Google Shape;120;p24"/>
          <p:cNvSpPr txBox="1"/>
          <p:nvPr>
            <p:ph idx="4" type="subTitle"/>
          </p:nvPr>
        </p:nvSpPr>
        <p:spPr>
          <a:xfrm>
            <a:off x="457200" y="1370125"/>
            <a:ext cx="2606100" cy="572700"/>
          </a:xfrm>
          <a:prstGeom prst="rect">
            <a:avLst/>
          </a:prstGeom>
        </p:spPr>
        <p:txBody>
          <a:bodyPr anchorCtr="0" anchor="t" bIns="91425" lIns="137150" spcFirstLastPara="1" rIns="137150" wrap="square" tIns="182875">
            <a:normAutofit/>
          </a:bodyPr>
          <a:lstStyle>
            <a:lvl1pPr indent="0" lvl="0" marL="0" marR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24"/>
          <p:cNvSpPr txBox="1"/>
          <p:nvPr>
            <p:ph idx="5" type="subTitle"/>
          </p:nvPr>
        </p:nvSpPr>
        <p:spPr>
          <a:xfrm>
            <a:off x="3237000" y="1370125"/>
            <a:ext cx="2606100" cy="572700"/>
          </a:xfrm>
          <a:prstGeom prst="rect">
            <a:avLst/>
          </a:prstGeom>
        </p:spPr>
        <p:txBody>
          <a:bodyPr anchorCtr="0" anchor="t" bIns="91425" lIns="137150" spcFirstLastPara="1" rIns="137150" wrap="square" tIns="182875">
            <a:normAutofit/>
          </a:bodyPr>
          <a:lstStyle>
            <a:lvl1pPr indent="0" lvl="0" marL="0" marR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24"/>
          <p:cNvSpPr txBox="1"/>
          <p:nvPr>
            <p:ph idx="6" type="subTitle"/>
          </p:nvPr>
        </p:nvSpPr>
        <p:spPr>
          <a:xfrm>
            <a:off x="6016800" y="1370125"/>
            <a:ext cx="2606100" cy="572700"/>
          </a:xfrm>
          <a:prstGeom prst="rect">
            <a:avLst/>
          </a:prstGeom>
        </p:spPr>
        <p:txBody>
          <a:bodyPr anchorCtr="0" anchor="t" bIns="91425" lIns="137150" spcFirstLastPara="1" rIns="137150" wrap="square" tIns="182875">
            <a:normAutofit/>
          </a:bodyPr>
          <a:lstStyle>
            <a:lvl1pPr indent="0" lvl="0" marL="0" marR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24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section-2">
  <p:cSld name="CUSTOM_3_2_1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5"/>
          <p:cNvSpPr txBox="1"/>
          <p:nvPr>
            <p:ph idx="1" type="body"/>
          </p:nvPr>
        </p:nvSpPr>
        <p:spPr>
          <a:xfrm>
            <a:off x="457200" y="2132925"/>
            <a:ext cx="2606100" cy="24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37150" spcFirstLastPara="1" rIns="137150" wrap="square" tIns="18287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26" name="Google Shape;126;p25"/>
          <p:cNvSpPr txBox="1"/>
          <p:nvPr>
            <p:ph idx="2" type="subTitle"/>
          </p:nvPr>
        </p:nvSpPr>
        <p:spPr>
          <a:xfrm>
            <a:off x="457200" y="1477250"/>
            <a:ext cx="2606100" cy="531300"/>
          </a:xfrm>
          <a:prstGeom prst="rect">
            <a:avLst/>
          </a:prstGeom>
        </p:spPr>
        <p:txBody>
          <a:bodyPr anchorCtr="0" anchor="t" bIns="91425" lIns="137150" spcFirstLastPara="1" rIns="137150" wrap="square" tIns="182875">
            <a:normAutofit/>
          </a:bodyPr>
          <a:lstStyle>
            <a:lvl1pPr indent="0" lvl="0" marL="0" marR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27" name="Google Shape;127;p25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128" name="Google Shape;128;p25"/>
          <p:cNvSpPr txBox="1"/>
          <p:nvPr>
            <p:ph idx="3" type="body"/>
          </p:nvPr>
        </p:nvSpPr>
        <p:spPr>
          <a:xfrm>
            <a:off x="3268950" y="2132925"/>
            <a:ext cx="2606100" cy="24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37150" spcFirstLastPara="1" rIns="137150" wrap="square" tIns="18287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29" name="Google Shape;129;p25"/>
          <p:cNvSpPr txBox="1"/>
          <p:nvPr>
            <p:ph idx="4" type="subTitle"/>
          </p:nvPr>
        </p:nvSpPr>
        <p:spPr>
          <a:xfrm>
            <a:off x="3268950" y="1477250"/>
            <a:ext cx="2606100" cy="531300"/>
          </a:xfrm>
          <a:prstGeom prst="rect">
            <a:avLst/>
          </a:prstGeom>
        </p:spPr>
        <p:txBody>
          <a:bodyPr anchorCtr="0" anchor="t" bIns="91425" lIns="137150" spcFirstLastPara="1" rIns="137150" wrap="square" tIns="182875">
            <a:normAutofit/>
          </a:bodyPr>
          <a:lstStyle>
            <a:lvl1pPr indent="0" lvl="0" marL="0" marR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30" name="Google Shape;130;p25"/>
          <p:cNvSpPr txBox="1"/>
          <p:nvPr>
            <p:ph idx="5" type="body"/>
          </p:nvPr>
        </p:nvSpPr>
        <p:spPr>
          <a:xfrm>
            <a:off x="6080700" y="2132925"/>
            <a:ext cx="2606100" cy="24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37150" spcFirstLastPara="1" rIns="137150" wrap="square" tIns="18287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31" name="Google Shape;131;p25"/>
          <p:cNvSpPr txBox="1"/>
          <p:nvPr>
            <p:ph idx="6" type="subTitle"/>
          </p:nvPr>
        </p:nvSpPr>
        <p:spPr>
          <a:xfrm>
            <a:off x="6080700" y="1477250"/>
            <a:ext cx="2606100" cy="531300"/>
          </a:xfrm>
          <a:prstGeom prst="rect">
            <a:avLst/>
          </a:prstGeom>
        </p:spPr>
        <p:txBody>
          <a:bodyPr anchorCtr="0" anchor="t" bIns="91425" lIns="137150" spcFirstLastPara="1" rIns="137150" wrap="square" tIns="182875">
            <a:normAutofit/>
          </a:bodyPr>
          <a:lstStyle>
            <a:lvl1pPr indent="0" lvl="0" marL="0" marR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section-3">
  <p:cSld name="CUSTOM_3_2_1_1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6"/>
          <p:cNvSpPr/>
          <p:nvPr/>
        </p:nvSpPr>
        <p:spPr>
          <a:xfrm>
            <a:off x="-6250" y="143750"/>
            <a:ext cx="9150300" cy="4857300"/>
          </a:xfrm>
          <a:prstGeom prst="rect">
            <a:avLst/>
          </a:prstGeom>
          <a:solidFill>
            <a:srgbClr val="FFFFFF">
              <a:alpha val="960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26"/>
          <p:cNvSpPr txBox="1"/>
          <p:nvPr>
            <p:ph idx="1" type="body"/>
          </p:nvPr>
        </p:nvSpPr>
        <p:spPr>
          <a:xfrm>
            <a:off x="2064350" y="1140000"/>
            <a:ext cx="5252100" cy="98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35" name="Google Shape;135;p26"/>
          <p:cNvSpPr txBox="1"/>
          <p:nvPr>
            <p:ph idx="2" type="body"/>
          </p:nvPr>
        </p:nvSpPr>
        <p:spPr>
          <a:xfrm>
            <a:off x="2064350" y="2361288"/>
            <a:ext cx="5252100" cy="98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36" name="Google Shape;136;p26"/>
          <p:cNvSpPr txBox="1"/>
          <p:nvPr>
            <p:ph idx="3" type="subTitle"/>
          </p:nvPr>
        </p:nvSpPr>
        <p:spPr>
          <a:xfrm>
            <a:off x="457200" y="1140100"/>
            <a:ext cx="14040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" name="Google Shape;137;p26"/>
          <p:cNvSpPr txBox="1"/>
          <p:nvPr>
            <p:ph idx="4" type="subTitle"/>
          </p:nvPr>
        </p:nvSpPr>
        <p:spPr>
          <a:xfrm>
            <a:off x="457200" y="2361338"/>
            <a:ext cx="14040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26"/>
          <p:cNvSpPr txBox="1"/>
          <p:nvPr>
            <p:ph idx="5" type="subTitle"/>
          </p:nvPr>
        </p:nvSpPr>
        <p:spPr>
          <a:xfrm>
            <a:off x="457200" y="3582600"/>
            <a:ext cx="14040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26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140" name="Google Shape;140;p26"/>
          <p:cNvSpPr txBox="1"/>
          <p:nvPr>
            <p:ph idx="6" type="body"/>
          </p:nvPr>
        </p:nvSpPr>
        <p:spPr>
          <a:xfrm>
            <a:off x="2064350" y="3582588"/>
            <a:ext cx="5252100" cy="98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SzPts val="1200"/>
              <a:buChar char="■"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 1">
  <p:cSld name="CUSTOM_3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7"/>
          <p:cNvSpPr/>
          <p:nvPr/>
        </p:nvSpPr>
        <p:spPr>
          <a:xfrm>
            <a:off x="-6250" y="143750"/>
            <a:ext cx="9150300" cy="4857300"/>
          </a:xfrm>
          <a:prstGeom prst="rect">
            <a:avLst/>
          </a:prstGeom>
          <a:solidFill>
            <a:srgbClr val="FFFFFF">
              <a:alpha val="960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27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144" name="Google Shape;144;p27"/>
          <p:cNvSpPr txBox="1"/>
          <p:nvPr>
            <p:ph idx="1" type="body"/>
          </p:nvPr>
        </p:nvSpPr>
        <p:spPr>
          <a:xfrm>
            <a:off x="457200" y="1834900"/>
            <a:ext cx="3776100" cy="27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 sz="1400"/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SzPts val="1200"/>
              <a:buChar char="–"/>
              <a:defRPr sz="1200"/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SzPts val="1200"/>
              <a:buChar char="◦"/>
              <a:defRPr sz="1200"/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145" name="Google Shape;145;p27"/>
          <p:cNvSpPr txBox="1"/>
          <p:nvPr>
            <p:ph idx="2" type="body"/>
          </p:nvPr>
        </p:nvSpPr>
        <p:spPr>
          <a:xfrm>
            <a:off x="4800400" y="1834900"/>
            <a:ext cx="3776100" cy="27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 sz="1400"/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SzPts val="1200"/>
              <a:buChar char="–"/>
              <a:defRPr sz="1200"/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SzPts val="1200"/>
              <a:buChar char="◦"/>
              <a:defRPr sz="1200"/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146" name="Google Shape;146;p27"/>
          <p:cNvSpPr txBox="1"/>
          <p:nvPr>
            <p:ph idx="3" type="subTitle"/>
          </p:nvPr>
        </p:nvSpPr>
        <p:spPr>
          <a:xfrm>
            <a:off x="457200" y="1164900"/>
            <a:ext cx="37761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9pPr>
          </a:lstStyle>
          <a:p/>
        </p:txBody>
      </p:sp>
      <p:sp>
        <p:nvSpPr>
          <p:cNvPr id="147" name="Google Shape;147;p27"/>
          <p:cNvSpPr txBox="1"/>
          <p:nvPr>
            <p:ph idx="4" type="subTitle"/>
          </p:nvPr>
        </p:nvSpPr>
        <p:spPr>
          <a:xfrm>
            <a:off x="4800400" y="1164900"/>
            <a:ext cx="37761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E46962"/>
          </p15:clr>
        </p15:guide>
        <p15:guide id="2" pos="2880">
          <p15:clr>
            <a:srgbClr val="E46962"/>
          </p15:clr>
        </p15:guide>
        <p15:guide id="3" pos="288">
          <p15:clr>
            <a:srgbClr val="E46962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 1 1">
  <p:cSld name="CUSTOM_3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8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150" name="Google Shape;150;p28"/>
          <p:cNvSpPr txBox="1"/>
          <p:nvPr>
            <p:ph idx="1" type="body"/>
          </p:nvPr>
        </p:nvSpPr>
        <p:spPr>
          <a:xfrm>
            <a:off x="457200" y="1834900"/>
            <a:ext cx="3776100" cy="27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 sz="1400"/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SzPts val="1200"/>
              <a:buChar char="–"/>
              <a:defRPr sz="1200"/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SzPts val="1200"/>
              <a:buChar char="◦"/>
              <a:defRPr sz="1200"/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151" name="Google Shape;151;p28"/>
          <p:cNvSpPr txBox="1"/>
          <p:nvPr>
            <p:ph idx="2" type="body"/>
          </p:nvPr>
        </p:nvSpPr>
        <p:spPr>
          <a:xfrm>
            <a:off x="4800400" y="1834900"/>
            <a:ext cx="3776100" cy="27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 sz="1400"/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SzPts val="1200"/>
              <a:buChar char="–"/>
              <a:defRPr sz="1200"/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SzPts val="1200"/>
              <a:buChar char="◦"/>
              <a:defRPr sz="1200"/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152" name="Google Shape;152;p28"/>
          <p:cNvSpPr txBox="1"/>
          <p:nvPr>
            <p:ph idx="3" type="subTitle"/>
          </p:nvPr>
        </p:nvSpPr>
        <p:spPr>
          <a:xfrm>
            <a:off x="457200" y="1164900"/>
            <a:ext cx="37761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9pPr>
          </a:lstStyle>
          <a:p/>
        </p:txBody>
      </p:sp>
      <p:sp>
        <p:nvSpPr>
          <p:cNvPr id="153" name="Google Shape;153;p28"/>
          <p:cNvSpPr txBox="1"/>
          <p:nvPr>
            <p:ph idx="4" type="subTitle"/>
          </p:nvPr>
        </p:nvSpPr>
        <p:spPr>
          <a:xfrm>
            <a:off x="4800400" y="1164900"/>
            <a:ext cx="37761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anken Grotesk SemiBold"/>
              <a:buNone/>
              <a:defRPr sz="1600">
                <a:solidFill>
                  <a:schemeClr val="accent1"/>
                </a:solidFill>
                <a:latin typeface="Hanken Grotesk SemiBold"/>
                <a:ea typeface="Hanken Grotesk SemiBold"/>
                <a:cs typeface="Hanken Grotesk SemiBold"/>
                <a:sym typeface="Hanken Grotesk SemiBold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E46962"/>
          </p15:clr>
        </p15:guide>
        <p15:guide id="2" pos="2880">
          <p15:clr>
            <a:srgbClr val="E46962"/>
          </p15:clr>
        </p15:guide>
        <p15:guide id="3" pos="288">
          <p15:clr>
            <a:srgbClr val="E46962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 1">
  <p:cSld name="CUSTOM_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9"/>
          <p:cNvSpPr/>
          <p:nvPr/>
        </p:nvSpPr>
        <p:spPr>
          <a:xfrm>
            <a:off x="-7275" y="-21825"/>
            <a:ext cx="9144000" cy="5143500"/>
          </a:xfrm>
          <a:prstGeom prst="rect">
            <a:avLst/>
          </a:prstGeom>
          <a:solidFill>
            <a:srgbClr val="FFFFFF">
              <a:alpha val="45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29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 1 1">
  <p:cSld name="CUSTOM_2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0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bullet-1 1">
  <p:cSld name="CUSTOM_3_2_3"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1"/>
          <p:cNvSpPr txBox="1"/>
          <p:nvPr>
            <p:ph idx="1" type="body"/>
          </p:nvPr>
        </p:nvSpPr>
        <p:spPr>
          <a:xfrm>
            <a:off x="457200" y="2361293"/>
            <a:ext cx="68625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solidFill>
                  <a:schemeClr val="dk1"/>
                </a:solidFill>
              </a:defRPr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61" name="Google Shape;161;p31"/>
          <p:cNvSpPr txBox="1"/>
          <p:nvPr>
            <p:ph idx="2" type="body"/>
          </p:nvPr>
        </p:nvSpPr>
        <p:spPr>
          <a:xfrm>
            <a:off x="457200" y="3582599"/>
            <a:ext cx="68625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solidFill>
                  <a:schemeClr val="dk1"/>
                </a:solidFill>
              </a:defRPr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62" name="Google Shape;162;p31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163" name="Google Shape;163;p31"/>
          <p:cNvSpPr txBox="1"/>
          <p:nvPr>
            <p:ph idx="3" type="body"/>
          </p:nvPr>
        </p:nvSpPr>
        <p:spPr>
          <a:xfrm>
            <a:off x="457200" y="1140000"/>
            <a:ext cx="68625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solidFill>
                  <a:schemeClr val="dk1"/>
                </a:solidFill>
              </a:defRPr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bullet-6">
  <p:cSld name="CUSTOM_3_2_1_2"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2"/>
          <p:cNvSpPr txBox="1"/>
          <p:nvPr>
            <p:ph idx="1" type="body"/>
          </p:nvPr>
        </p:nvSpPr>
        <p:spPr>
          <a:xfrm>
            <a:off x="457200" y="1607925"/>
            <a:ext cx="2606100" cy="21822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solidFill>
                  <a:schemeClr val="dk1"/>
                </a:solidFill>
              </a:defRPr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66" name="Google Shape;166;p32"/>
          <p:cNvSpPr txBox="1"/>
          <p:nvPr>
            <p:ph idx="2" type="body"/>
          </p:nvPr>
        </p:nvSpPr>
        <p:spPr>
          <a:xfrm>
            <a:off x="3237000" y="1607925"/>
            <a:ext cx="2606100" cy="21822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solidFill>
                  <a:schemeClr val="dk1"/>
                </a:solidFill>
              </a:defRPr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67" name="Google Shape;167;p32"/>
          <p:cNvSpPr txBox="1"/>
          <p:nvPr>
            <p:ph idx="3" type="body"/>
          </p:nvPr>
        </p:nvSpPr>
        <p:spPr>
          <a:xfrm>
            <a:off x="6016800" y="1607925"/>
            <a:ext cx="2606100" cy="21822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solidFill>
                  <a:schemeClr val="dk1"/>
                </a:solidFill>
              </a:defRPr>
            </a:lvl1pPr>
            <a:lvl2pPr indent="-317500" lvl="1" marL="914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68" name="Google Shape;168;p32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Hanken Grotesk"/>
              <a:buNone/>
              <a:defRPr b="1"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theme" Target="../theme/theme1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30.xml"/><Relationship Id="rId6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29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solidFill>
          <a:schemeClr val="dk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anken Grotesk"/>
              <a:buNone/>
              <a:defRPr sz="2800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anken Grotesk"/>
              <a:buNone/>
              <a:defRPr sz="2800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anken Grotesk"/>
              <a:buNone/>
              <a:defRPr sz="2800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anken Grotesk"/>
              <a:buNone/>
              <a:defRPr sz="2800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anken Grotesk"/>
              <a:buNone/>
              <a:defRPr sz="2800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anken Grotesk"/>
              <a:buNone/>
              <a:defRPr sz="2800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anken Grotesk"/>
              <a:buNone/>
              <a:defRPr sz="2800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anken Grotesk"/>
              <a:buNone/>
              <a:defRPr sz="2800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anken Grotesk"/>
              <a:buNone/>
              <a:defRPr sz="2800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Hanken Grotesk"/>
              <a:buChar char="●"/>
              <a:defRPr sz="1800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anken Grotesk"/>
              <a:buChar char="○"/>
              <a:defRPr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anken Grotesk"/>
              <a:buChar char="■"/>
              <a:defRPr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anken Grotesk"/>
              <a:buChar char="●"/>
              <a:defRPr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anken Grotesk"/>
              <a:buChar char="○"/>
              <a:defRPr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anken Grotesk"/>
              <a:buChar char="■"/>
              <a:defRPr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anken Grotesk"/>
              <a:buChar char="●"/>
              <a:defRPr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anken Grotesk"/>
              <a:buChar char="○"/>
              <a:defRPr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anken Grotesk"/>
              <a:buChar char="■"/>
              <a:defRPr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3"/>
          <p:cNvSpPr txBox="1"/>
          <p:nvPr>
            <p:ph type="ctrTitle"/>
          </p:nvPr>
        </p:nvSpPr>
        <p:spPr>
          <a:xfrm>
            <a:off x="1100550" y="1563750"/>
            <a:ext cx="7777200" cy="201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Digital Literacy Skills for Refugees and Immigrants in Higher Education</a:t>
            </a:r>
            <a:endParaRPr/>
          </a:p>
        </p:txBody>
      </p:sp>
      <p:pic>
        <p:nvPicPr>
          <p:cNvPr id="174" name="Google Shape;17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9926" y="359250"/>
            <a:ext cx="1551549" cy="940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42"/>
          <p:cNvSpPr txBox="1"/>
          <p:nvPr>
            <p:ph idx="2" type="body"/>
          </p:nvPr>
        </p:nvSpPr>
        <p:spPr>
          <a:xfrm>
            <a:off x="1373975" y="3582596"/>
            <a:ext cx="59457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Communication and collaboration tools enable refugees and immigrants to connect with instructors, peers, and support networks, enhancing their learning experience.</a:t>
            </a:r>
            <a:endParaRPr/>
          </a:p>
        </p:txBody>
      </p:sp>
      <p:sp>
        <p:nvSpPr>
          <p:cNvPr id="257" name="Google Shape;257;p42"/>
          <p:cNvSpPr txBox="1"/>
          <p:nvPr>
            <p:ph idx="1" type="body"/>
          </p:nvPr>
        </p:nvSpPr>
        <p:spPr>
          <a:xfrm>
            <a:off x="1373975" y="2361292"/>
            <a:ext cx="59457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Online learning platforms and digital skills training programs offer opportunities for refugees and immigrants to improve their digital literacy skills.</a:t>
            </a:r>
            <a:endParaRPr/>
          </a:p>
        </p:txBody>
      </p:sp>
      <p:sp>
        <p:nvSpPr>
          <p:cNvPr id="258" name="Google Shape;258;p42"/>
          <p:cNvSpPr txBox="1"/>
          <p:nvPr>
            <p:ph idx="3" type="body"/>
          </p:nvPr>
        </p:nvSpPr>
        <p:spPr>
          <a:xfrm>
            <a:off x="1373975" y="1140000"/>
            <a:ext cx="59457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SzPts val="1018"/>
              <a:buNone/>
            </a:pPr>
            <a:r>
              <a:rPr lang="en"/>
              <a:t>Technology provides access to information and resources, allowing refugees and immigrants to overcome language barriers and access educational materials.</a:t>
            </a:r>
            <a:endParaRPr sz="1400"/>
          </a:p>
        </p:txBody>
      </p:sp>
      <p:sp>
        <p:nvSpPr>
          <p:cNvPr id="259" name="Google Shape;259;p42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20"/>
              <a:t>Technology as a Resource</a:t>
            </a:r>
            <a:endParaRPr sz="252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3"/>
          <p:cNvSpPr txBox="1"/>
          <p:nvPr>
            <p:ph idx="2" type="body"/>
          </p:nvPr>
        </p:nvSpPr>
        <p:spPr>
          <a:xfrm>
            <a:off x="1373975" y="3582596"/>
            <a:ext cx="59457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Promoting digital citizenship and online safety education is essential to empower refugees and immigrants to make informed decisions and navigate the online world.</a:t>
            </a:r>
            <a:endParaRPr/>
          </a:p>
        </p:txBody>
      </p:sp>
      <p:sp>
        <p:nvSpPr>
          <p:cNvPr id="265" name="Google Shape;265;p43"/>
          <p:cNvSpPr txBox="1"/>
          <p:nvPr>
            <p:ph idx="1" type="body"/>
          </p:nvPr>
        </p:nvSpPr>
        <p:spPr>
          <a:xfrm>
            <a:off x="1373975" y="2361292"/>
            <a:ext cx="59457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Comprehensive digital literacy training programs can help refugees and immigrants develop the necessary skills to navigate digital tools and platforms.</a:t>
            </a:r>
            <a:endParaRPr/>
          </a:p>
        </p:txBody>
      </p:sp>
      <p:sp>
        <p:nvSpPr>
          <p:cNvPr id="266" name="Google Shape;266;p43"/>
          <p:cNvSpPr txBox="1"/>
          <p:nvPr>
            <p:ph idx="3" type="body"/>
          </p:nvPr>
        </p:nvSpPr>
        <p:spPr>
          <a:xfrm>
            <a:off x="1373975" y="1140000"/>
            <a:ext cx="59457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SzPts val="1018"/>
              <a:buNone/>
            </a:pPr>
            <a:r>
              <a:rPr lang="en"/>
              <a:t>Support resources such as access to digital devices, reliable internet connectivity, and language support are crucial for refugees and immigrants in higher education.</a:t>
            </a:r>
            <a:endParaRPr sz="1400"/>
          </a:p>
        </p:txBody>
      </p:sp>
      <p:sp>
        <p:nvSpPr>
          <p:cNvPr id="267" name="Google Shape;267;p43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20"/>
              <a:t>Support Resources and Digital Citizenship</a:t>
            </a:r>
            <a:endParaRPr sz="252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44"/>
          <p:cNvSpPr txBox="1"/>
          <p:nvPr>
            <p:ph idx="3" type="body"/>
          </p:nvPr>
        </p:nvSpPr>
        <p:spPr>
          <a:xfrm>
            <a:off x="6016800" y="1607925"/>
            <a:ext cx="2606100" cy="21822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Technology also offers digital literacy support resources and opportunities for digital citizenship and online safety education.</a:t>
            </a:r>
            <a:endParaRPr/>
          </a:p>
        </p:txBody>
      </p:sp>
      <p:sp>
        <p:nvSpPr>
          <p:cNvPr id="273" name="Google Shape;273;p44"/>
          <p:cNvSpPr txBox="1"/>
          <p:nvPr>
            <p:ph idx="2" type="body"/>
          </p:nvPr>
        </p:nvSpPr>
        <p:spPr>
          <a:xfrm>
            <a:off x="3237000" y="1607925"/>
            <a:ext cx="2606100" cy="21822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Technology offers communication and collaboration tools, allowing students to connect with peers and instructors.</a:t>
            </a:r>
            <a:endParaRPr/>
          </a:p>
        </p:txBody>
      </p:sp>
      <p:sp>
        <p:nvSpPr>
          <p:cNvPr id="274" name="Google Shape;274;p44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20">
                <a:solidFill>
                  <a:schemeClr val="accent1"/>
                </a:solidFill>
              </a:rPr>
              <a:t>Enhancing Access and Learning Outcomes</a:t>
            </a:r>
            <a:endParaRPr sz="2520">
              <a:solidFill>
                <a:schemeClr val="accent1"/>
              </a:solidFill>
            </a:endParaRPr>
          </a:p>
        </p:txBody>
      </p:sp>
      <p:sp>
        <p:nvSpPr>
          <p:cNvPr id="275" name="Google Shape;275;p44"/>
          <p:cNvSpPr txBox="1"/>
          <p:nvPr>
            <p:ph idx="1" type="body"/>
          </p:nvPr>
        </p:nvSpPr>
        <p:spPr>
          <a:xfrm>
            <a:off x="457200" y="1607925"/>
            <a:ext cx="2606100" cy="218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82875" spcFirstLastPara="1" rIns="18287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SzPts val="1018"/>
              <a:buNone/>
            </a:pPr>
            <a:r>
              <a:rPr lang="en"/>
              <a:t>Technology provides access to information and resources, language learning and translation tools, online learning platforms, and digital skills training programs.</a:t>
            </a:r>
            <a:endParaRPr sz="1400"/>
          </a:p>
        </p:txBody>
      </p:sp>
      <p:cxnSp>
        <p:nvCxnSpPr>
          <p:cNvPr id="276" name="Google Shape;276;p44"/>
          <p:cNvCxnSpPr/>
          <p:nvPr/>
        </p:nvCxnSpPr>
        <p:spPr>
          <a:xfrm>
            <a:off x="457200" y="1599075"/>
            <a:ext cx="0" cy="21999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77" name="Google Shape;277;p44"/>
          <p:cNvCxnSpPr/>
          <p:nvPr/>
        </p:nvCxnSpPr>
        <p:spPr>
          <a:xfrm>
            <a:off x="3237000" y="1599075"/>
            <a:ext cx="0" cy="21999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78" name="Google Shape;278;p44"/>
          <p:cNvCxnSpPr/>
          <p:nvPr/>
        </p:nvCxnSpPr>
        <p:spPr>
          <a:xfrm>
            <a:off x="6016800" y="1599075"/>
            <a:ext cx="0" cy="21999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45"/>
          <p:cNvSpPr txBox="1"/>
          <p:nvPr>
            <p:ph idx="5" type="body"/>
          </p:nvPr>
        </p:nvSpPr>
        <p:spPr>
          <a:xfrm>
            <a:off x="6080700" y="2132925"/>
            <a:ext cx="2606100" cy="24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Lack of technology hinders communication, collaboration, and engagement in the higher education setting.</a:t>
            </a:r>
            <a:endParaRPr/>
          </a:p>
        </p:txBody>
      </p:sp>
      <p:sp>
        <p:nvSpPr>
          <p:cNvPr id="284" name="Google Shape;284;p45"/>
          <p:cNvSpPr txBox="1"/>
          <p:nvPr>
            <p:ph idx="3" type="body"/>
          </p:nvPr>
        </p:nvSpPr>
        <p:spPr>
          <a:xfrm>
            <a:off x="3268950" y="2132925"/>
            <a:ext cx="2606100" cy="24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Without technology, these populations are unable to access important learning resources and online platforms.</a:t>
            </a:r>
            <a:endParaRPr/>
          </a:p>
        </p:txBody>
      </p:sp>
      <p:sp>
        <p:nvSpPr>
          <p:cNvPr id="285" name="Google Shape;285;p45"/>
          <p:cNvSpPr txBox="1"/>
          <p:nvPr>
            <p:ph idx="1" type="body"/>
          </p:nvPr>
        </p:nvSpPr>
        <p:spPr>
          <a:xfrm>
            <a:off x="457200" y="2132925"/>
            <a:ext cx="2606100" cy="24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SzPts val="1018"/>
              <a:buNone/>
            </a:pPr>
            <a:r>
              <a:rPr lang="en"/>
              <a:t>Limited access to technology creates barriers for refugees and immigrants in accessing higher education opportunities.</a:t>
            </a:r>
            <a:endParaRPr sz="1400"/>
          </a:p>
        </p:txBody>
      </p:sp>
      <p:sp>
        <p:nvSpPr>
          <p:cNvPr id="286" name="Google Shape;286;p45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</a:rPr>
              <a:t>Impact of Limited Access to Technology</a:t>
            </a:r>
            <a:endParaRPr sz="2500">
              <a:solidFill>
                <a:schemeClr val="dk1"/>
              </a:solidFill>
            </a:endParaRPr>
          </a:p>
        </p:txBody>
      </p:sp>
      <p:sp>
        <p:nvSpPr>
          <p:cNvPr id="287" name="Google Shape;287;p45"/>
          <p:cNvSpPr/>
          <p:nvPr/>
        </p:nvSpPr>
        <p:spPr>
          <a:xfrm>
            <a:off x="457175" y="1588125"/>
            <a:ext cx="2606100" cy="47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37150" spcFirstLastPara="1" rIns="0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>
                <a:solidFill>
                  <a:schemeClr val="dk1"/>
                </a:solidFill>
                <a:latin typeface="Hanken Grotesk Black"/>
                <a:ea typeface="Hanken Grotesk Black"/>
                <a:cs typeface="Hanken Grotesk Black"/>
                <a:sym typeface="Hanken Grotesk Black"/>
              </a:rPr>
              <a:t>01</a:t>
            </a:r>
            <a:endParaRPr sz="4500">
              <a:solidFill>
                <a:schemeClr val="dk1"/>
              </a:solidFill>
              <a:latin typeface="Hanken Grotesk Black"/>
              <a:ea typeface="Hanken Grotesk Black"/>
              <a:cs typeface="Hanken Grotesk Black"/>
              <a:sym typeface="Hanken Grotesk Black"/>
            </a:endParaRPr>
          </a:p>
        </p:txBody>
      </p:sp>
      <p:sp>
        <p:nvSpPr>
          <p:cNvPr id="288" name="Google Shape;288;p45"/>
          <p:cNvSpPr/>
          <p:nvPr/>
        </p:nvSpPr>
        <p:spPr>
          <a:xfrm>
            <a:off x="3236998" y="1588125"/>
            <a:ext cx="2606100" cy="47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37150" spcFirstLastPara="1" rIns="0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>
                <a:solidFill>
                  <a:schemeClr val="dk1"/>
                </a:solidFill>
                <a:latin typeface="Hanken Grotesk Black"/>
                <a:ea typeface="Hanken Grotesk Black"/>
                <a:cs typeface="Hanken Grotesk Black"/>
                <a:sym typeface="Hanken Grotesk Black"/>
              </a:rPr>
              <a:t>02</a:t>
            </a:r>
            <a:endParaRPr sz="4500">
              <a:solidFill>
                <a:schemeClr val="dk1"/>
              </a:solidFill>
              <a:latin typeface="Hanken Grotesk Black"/>
              <a:ea typeface="Hanken Grotesk Black"/>
              <a:cs typeface="Hanken Grotesk Black"/>
              <a:sym typeface="Hanken Grotesk Black"/>
            </a:endParaRPr>
          </a:p>
        </p:txBody>
      </p:sp>
      <p:sp>
        <p:nvSpPr>
          <p:cNvPr id="289" name="Google Shape;289;p45"/>
          <p:cNvSpPr/>
          <p:nvPr/>
        </p:nvSpPr>
        <p:spPr>
          <a:xfrm>
            <a:off x="6016800" y="1588125"/>
            <a:ext cx="2606100" cy="47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37150" spcFirstLastPara="1" rIns="0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>
                <a:solidFill>
                  <a:schemeClr val="dk1"/>
                </a:solidFill>
                <a:latin typeface="Hanken Grotesk Black"/>
                <a:ea typeface="Hanken Grotesk Black"/>
                <a:cs typeface="Hanken Grotesk Black"/>
                <a:sym typeface="Hanken Grotesk Black"/>
              </a:rPr>
              <a:t>03</a:t>
            </a:r>
            <a:endParaRPr sz="4500">
              <a:solidFill>
                <a:schemeClr val="dk1"/>
              </a:solidFill>
              <a:latin typeface="Hanken Grotesk Black"/>
              <a:ea typeface="Hanken Grotesk Black"/>
              <a:cs typeface="Hanken Grotesk Black"/>
              <a:sym typeface="Hanken Grotesk Black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46"/>
          <p:cNvSpPr txBox="1"/>
          <p:nvPr>
            <p:ph idx="3" type="body"/>
          </p:nvPr>
        </p:nvSpPr>
        <p:spPr>
          <a:xfrm>
            <a:off x="6016800" y="1607925"/>
            <a:ext cx="2606100" cy="21822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Collaboration between educational institutions, language support organizations, and community stakeholders is crucial.</a:t>
            </a:r>
            <a:endParaRPr/>
          </a:p>
        </p:txBody>
      </p:sp>
      <p:sp>
        <p:nvSpPr>
          <p:cNvPr id="295" name="Google Shape;295;p46"/>
          <p:cNvSpPr txBox="1"/>
          <p:nvPr>
            <p:ph idx="2" type="body"/>
          </p:nvPr>
        </p:nvSpPr>
        <p:spPr>
          <a:xfrm>
            <a:off x="3237000" y="1607925"/>
            <a:ext cx="2606100" cy="21822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Strategies to address language barriers include providing language support and resources.</a:t>
            </a:r>
            <a:endParaRPr/>
          </a:p>
        </p:txBody>
      </p:sp>
      <p:sp>
        <p:nvSpPr>
          <p:cNvPr id="296" name="Google Shape;296;p46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20">
                <a:solidFill>
                  <a:schemeClr val="accent1"/>
                </a:solidFill>
              </a:rPr>
              <a:t>Addressing Language Barriers</a:t>
            </a:r>
            <a:endParaRPr sz="2520">
              <a:solidFill>
                <a:schemeClr val="accent1"/>
              </a:solidFill>
            </a:endParaRPr>
          </a:p>
        </p:txBody>
      </p:sp>
      <p:sp>
        <p:nvSpPr>
          <p:cNvPr id="297" name="Google Shape;297;p46"/>
          <p:cNvSpPr txBox="1"/>
          <p:nvPr>
            <p:ph idx="1" type="body"/>
          </p:nvPr>
        </p:nvSpPr>
        <p:spPr>
          <a:xfrm>
            <a:off x="457200" y="1607925"/>
            <a:ext cx="2606100" cy="218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82875" spcFirstLastPara="1" rIns="18287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SzPts val="1018"/>
              <a:buNone/>
            </a:pPr>
            <a:r>
              <a:rPr lang="en"/>
              <a:t>Language barriers pose a significant challenge for refugees and immigrants in higher education.</a:t>
            </a:r>
            <a:endParaRPr sz="1400"/>
          </a:p>
        </p:txBody>
      </p:sp>
      <p:cxnSp>
        <p:nvCxnSpPr>
          <p:cNvPr id="298" name="Google Shape;298;p46"/>
          <p:cNvCxnSpPr/>
          <p:nvPr/>
        </p:nvCxnSpPr>
        <p:spPr>
          <a:xfrm>
            <a:off x="457200" y="1599075"/>
            <a:ext cx="0" cy="21999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9" name="Google Shape;299;p46"/>
          <p:cNvCxnSpPr/>
          <p:nvPr/>
        </p:nvCxnSpPr>
        <p:spPr>
          <a:xfrm>
            <a:off x="3237000" y="1599075"/>
            <a:ext cx="0" cy="21999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00" name="Google Shape;300;p46"/>
          <p:cNvCxnSpPr/>
          <p:nvPr/>
        </p:nvCxnSpPr>
        <p:spPr>
          <a:xfrm>
            <a:off x="6016800" y="1599075"/>
            <a:ext cx="0" cy="21999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47"/>
          <p:cNvSpPr txBox="1"/>
          <p:nvPr>
            <p:ph idx="1" type="body"/>
          </p:nvPr>
        </p:nvSpPr>
        <p:spPr>
          <a:xfrm>
            <a:off x="1373975" y="2361292"/>
            <a:ext cx="59457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Comprehensive digital literacy training programs can help them overcome these challenges and gain proficiency in using digital tools.</a:t>
            </a:r>
            <a:endParaRPr/>
          </a:p>
        </p:txBody>
      </p:sp>
      <p:sp>
        <p:nvSpPr>
          <p:cNvPr id="306" name="Google Shape;306;p47"/>
          <p:cNvSpPr txBox="1"/>
          <p:nvPr>
            <p:ph idx="2" type="body"/>
          </p:nvPr>
        </p:nvSpPr>
        <p:spPr>
          <a:xfrm>
            <a:off x="1373975" y="3582596"/>
            <a:ext cx="59457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Language barriers make it difficult for them to understand and use digital tools effectively.</a:t>
            </a:r>
            <a:endParaRPr/>
          </a:p>
        </p:txBody>
      </p:sp>
      <p:sp>
        <p:nvSpPr>
          <p:cNvPr id="307" name="Google Shape;307;p47"/>
          <p:cNvSpPr txBox="1"/>
          <p:nvPr>
            <p:ph idx="3" type="body"/>
          </p:nvPr>
        </p:nvSpPr>
        <p:spPr>
          <a:xfrm>
            <a:off x="1373975" y="1140000"/>
            <a:ext cx="59457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SzPts val="1018"/>
              <a:buNone/>
            </a:pPr>
            <a:r>
              <a:rPr lang="en"/>
              <a:t>Limited access to technology can hinder their ability to navigate digital platforms and tools.</a:t>
            </a:r>
            <a:endParaRPr/>
          </a:p>
        </p:txBody>
      </p:sp>
      <p:sp>
        <p:nvSpPr>
          <p:cNvPr id="308" name="Google Shape;308;p47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20"/>
              <a:t>Dealing with Unfamiliarity with Digital Tools</a:t>
            </a:r>
            <a:endParaRPr sz="2520"/>
          </a:p>
        </p:txBody>
      </p:sp>
      <p:sp>
        <p:nvSpPr>
          <p:cNvPr id="309" name="Google Shape;309;p47"/>
          <p:cNvSpPr/>
          <p:nvPr/>
        </p:nvSpPr>
        <p:spPr>
          <a:xfrm>
            <a:off x="734713" y="1452100"/>
            <a:ext cx="361800" cy="361800"/>
          </a:xfrm>
          <a:prstGeom prst="ellipse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accent1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1</a:t>
            </a:r>
            <a:endParaRPr b="1" sz="1800">
              <a:solidFill>
                <a:schemeClr val="accent1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  <p:sp>
        <p:nvSpPr>
          <p:cNvPr id="310" name="Google Shape;310;p47"/>
          <p:cNvSpPr/>
          <p:nvPr/>
        </p:nvSpPr>
        <p:spPr>
          <a:xfrm>
            <a:off x="734700" y="2673413"/>
            <a:ext cx="361800" cy="361800"/>
          </a:xfrm>
          <a:prstGeom prst="ellipse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accent1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2</a:t>
            </a:r>
            <a:endParaRPr b="1" sz="1800">
              <a:solidFill>
                <a:schemeClr val="accent1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  <p:sp>
        <p:nvSpPr>
          <p:cNvPr id="311" name="Google Shape;311;p47"/>
          <p:cNvSpPr/>
          <p:nvPr/>
        </p:nvSpPr>
        <p:spPr>
          <a:xfrm>
            <a:off x="734725" y="3894738"/>
            <a:ext cx="361800" cy="361800"/>
          </a:xfrm>
          <a:prstGeom prst="ellipse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accent1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3</a:t>
            </a:r>
            <a:endParaRPr b="1" sz="1800">
              <a:solidFill>
                <a:schemeClr val="accent1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8"/>
          <p:cNvSpPr txBox="1"/>
          <p:nvPr>
            <p:ph idx="3" type="body"/>
          </p:nvPr>
        </p:nvSpPr>
        <p:spPr>
          <a:xfrm>
            <a:off x="6016800" y="1481925"/>
            <a:ext cx="2606100" cy="2865600"/>
          </a:xfrm>
          <a:prstGeom prst="rect">
            <a:avLst/>
          </a:prstGeom>
          <a:solidFill>
            <a:srgbClr val="FFFFFF">
              <a:alpha val="75000"/>
            </a:srgbClr>
          </a:solidFill>
        </p:spPr>
        <p:txBody>
          <a:bodyPr anchorCtr="0" anchor="t" bIns="91425" lIns="137150" spcFirstLastPara="1" rIns="137150" wrap="square" tIns="18287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>
                <a:solidFill>
                  <a:schemeClr val="lt1"/>
                </a:solidFill>
              </a:rPr>
              <a:t>Digital literacy is not a barrier, but a bridge that can empower refugees and immigrants in their educational journey.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17" name="Google Shape;317;p48"/>
          <p:cNvSpPr txBox="1"/>
          <p:nvPr>
            <p:ph idx="2" type="body"/>
          </p:nvPr>
        </p:nvSpPr>
        <p:spPr>
          <a:xfrm>
            <a:off x="3237000" y="1481925"/>
            <a:ext cx="2606100" cy="2865600"/>
          </a:xfrm>
          <a:prstGeom prst="rect">
            <a:avLst/>
          </a:prstGeom>
          <a:solidFill>
            <a:srgbClr val="FFFFFF">
              <a:alpha val="75000"/>
            </a:srgbClr>
          </a:solidFill>
        </p:spPr>
        <p:txBody>
          <a:bodyPr anchorCtr="0" anchor="t" bIns="91425" lIns="137150" spcFirstLastPara="1" rIns="137150" wrap="square" tIns="18287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>
                <a:solidFill>
                  <a:schemeClr val="lt1"/>
                </a:solidFill>
              </a:rPr>
              <a:t>Access to technology and digital devices is crucial for refugees and immigrants seeking higher education.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18" name="Google Shape;318;p48"/>
          <p:cNvSpPr txBox="1"/>
          <p:nvPr>
            <p:ph idx="1" type="body"/>
          </p:nvPr>
        </p:nvSpPr>
        <p:spPr>
          <a:xfrm>
            <a:off x="457200" y="1481925"/>
            <a:ext cx="2606100" cy="2865600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</p:spPr>
        <p:txBody>
          <a:bodyPr anchorCtr="0" anchor="t" bIns="91425" lIns="137150" spcFirstLastPara="1" rIns="137150" wrap="square" tIns="18287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SzPts val="1018"/>
              <a:buNone/>
            </a:pPr>
            <a:r>
              <a:rPr lang="en">
                <a:solidFill>
                  <a:schemeClr val="lt1"/>
                </a:solidFill>
              </a:rPr>
              <a:t>Digital literacy is not just about technical skills, but also encompasses critical thinking, information literacy, and communication skills.</a:t>
            </a:r>
            <a:endParaRPr sz="1400">
              <a:solidFill>
                <a:schemeClr val="lt1"/>
              </a:solidFill>
            </a:endParaRPr>
          </a:p>
        </p:txBody>
      </p:sp>
      <p:sp>
        <p:nvSpPr>
          <p:cNvPr id="319" name="Google Shape;319;p48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20">
                <a:solidFill>
                  <a:schemeClr val="dk1"/>
                </a:solidFill>
              </a:rPr>
              <a:t>Dispelling Myths about Digital Literacy</a:t>
            </a:r>
            <a:endParaRPr sz="2520">
              <a:solidFill>
                <a:schemeClr val="dk1"/>
              </a:solidFill>
            </a:endParaRPr>
          </a:p>
        </p:txBody>
      </p:sp>
      <p:cxnSp>
        <p:nvCxnSpPr>
          <p:cNvPr id="320" name="Google Shape;320;p48"/>
          <p:cNvCxnSpPr/>
          <p:nvPr/>
        </p:nvCxnSpPr>
        <p:spPr>
          <a:xfrm flipH="1" rot="10800000">
            <a:off x="457200" y="4352400"/>
            <a:ext cx="2606100" cy="210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1" name="Google Shape;321;p48"/>
          <p:cNvCxnSpPr/>
          <p:nvPr/>
        </p:nvCxnSpPr>
        <p:spPr>
          <a:xfrm flipH="1" rot="10800000">
            <a:off x="3237000" y="4352400"/>
            <a:ext cx="2606100" cy="210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2" name="Google Shape;322;p48"/>
          <p:cNvCxnSpPr/>
          <p:nvPr/>
        </p:nvCxnSpPr>
        <p:spPr>
          <a:xfrm flipH="1" rot="10800000">
            <a:off x="6016800" y="4352400"/>
            <a:ext cx="2606100" cy="2100"/>
          </a:xfrm>
          <a:prstGeom prst="straightConnector1">
            <a:avLst/>
          </a:prstGeom>
          <a:noFill/>
          <a:ln cap="flat" cmpd="sng" w="38100">
            <a:solidFill>
              <a:schemeClr val="accent3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49"/>
          <p:cNvSpPr txBox="1"/>
          <p:nvPr>
            <p:ph idx="3" type="body"/>
          </p:nvPr>
        </p:nvSpPr>
        <p:spPr>
          <a:xfrm>
            <a:off x="6016800" y="1607925"/>
            <a:ext cx="2606100" cy="21822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Promote the use of technology in higher education by providing access to digital devices, reliable internet connectivity, and online learning platforms.</a:t>
            </a:r>
            <a:endParaRPr/>
          </a:p>
        </p:txBody>
      </p:sp>
      <p:sp>
        <p:nvSpPr>
          <p:cNvPr id="328" name="Google Shape;328;p49"/>
          <p:cNvSpPr txBox="1"/>
          <p:nvPr>
            <p:ph idx="2" type="body"/>
          </p:nvPr>
        </p:nvSpPr>
        <p:spPr>
          <a:xfrm>
            <a:off x="3237000" y="1607925"/>
            <a:ext cx="2606100" cy="21822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Collaborate with government agencies, non-profit organizations, and community stakeholders to secure funding and resources for digital literacy initiatives.</a:t>
            </a:r>
            <a:endParaRPr/>
          </a:p>
        </p:txBody>
      </p:sp>
      <p:sp>
        <p:nvSpPr>
          <p:cNvPr id="329" name="Google Shape;329;p49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20">
                <a:solidFill>
                  <a:schemeClr val="accent1"/>
                </a:solidFill>
              </a:rPr>
              <a:t>Next Steps for Improving Digital Literacy</a:t>
            </a:r>
            <a:endParaRPr sz="2520">
              <a:solidFill>
                <a:schemeClr val="accent1"/>
              </a:solidFill>
            </a:endParaRPr>
          </a:p>
        </p:txBody>
      </p:sp>
      <p:sp>
        <p:nvSpPr>
          <p:cNvPr id="330" name="Google Shape;330;p49"/>
          <p:cNvSpPr txBox="1"/>
          <p:nvPr>
            <p:ph idx="1" type="body"/>
          </p:nvPr>
        </p:nvSpPr>
        <p:spPr>
          <a:xfrm>
            <a:off x="457200" y="1607925"/>
            <a:ext cx="2606100" cy="218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82875" spcFirstLastPara="1" rIns="18287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SzPts val="1018"/>
              <a:buNone/>
            </a:pPr>
            <a:r>
              <a:rPr lang="en"/>
              <a:t>Develop comprehensive digital literacy training programs that address the specific needs and challenges of refugees and immigrants.</a:t>
            </a:r>
            <a:endParaRPr sz="1400"/>
          </a:p>
        </p:txBody>
      </p:sp>
      <p:cxnSp>
        <p:nvCxnSpPr>
          <p:cNvPr id="331" name="Google Shape;331;p49"/>
          <p:cNvCxnSpPr/>
          <p:nvPr/>
        </p:nvCxnSpPr>
        <p:spPr>
          <a:xfrm>
            <a:off x="457200" y="1599075"/>
            <a:ext cx="0" cy="21999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2" name="Google Shape;332;p49"/>
          <p:cNvCxnSpPr/>
          <p:nvPr/>
        </p:nvCxnSpPr>
        <p:spPr>
          <a:xfrm>
            <a:off x="3237000" y="1599075"/>
            <a:ext cx="0" cy="21999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3" name="Google Shape;333;p49"/>
          <p:cNvCxnSpPr/>
          <p:nvPr/>
        </p:nvCxnSpPr>
        <p:spPr>
          <a:xfrm>
            <a:off x="6016800" y="1599075"/>
            <a:ext cx="0" cy="21999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4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20">
                <a:latin typeface="Hanken Grotesk SemiBold"/>
                <a:ea typeface="Hanken Grotesk SemiBold"/>
                <a:cs typeface="Hanken Grotesk SemiBold"/>
                <a:sym typeface="Hanken Grotesk SemiBold"/>
              </a:rPr>
              <a:t>Agenda</a:t>
            </a:r>
            <a:endParaRPr sz="2520">
              <a:latin typeface="Hanken Grotesk SemiBold"/>
              <a:ea typeface="Hanken Grotesk SemiBold"/>
              <a:cs typeface="Hanken Grotesk SemiBold"/>
              <a:sym typeface="Hanken Grotesk SemiBold"/>
            </a:endParaRPr>
          </a:p>
        </p:txBody>
      </p:sp>
      <p:sp>
        <p:nvSpPr>
          <p:cNvPr id="180" name="Google Shape;180;p34"/>
          <p:cNvSpPr txBox="1"/>
          <p:nvPr>
            <p:ph idx="1" type="body"/>
          </p:nvPr>
        </p:nvSpPr>
        <p:spPr>
          <a:xfrm>
            <a:off x="457200" y="1017725"/>
            <a:ext cx="4114800" cy="371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Inter"/>
              <a:buChar char="•"/>
            </a:pPr>
            <a:r>
              <a:rPr lang="en">
                <a:latin typeface="Inter"/>
                <a:ea typeface="Inter"/>
                <a:cs typeface="Inter"/>
                <a:sym typeface="Inter"/>
              </a:rPr>
              <a:t>Importance of Digital Literacy Skills</a:t>
            </a:r>
            <a:endParaRPr>
              <a:latin typeface="Inter"/>
              <a:ea typeface="Inter"/>
              <a:cs typeface="Inter"/>
              <a:sym typeface="Inter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Inter"/>
              <a:buChar char="•"/>
            </a:pPr>
            <a:r>
              <a:rPr lang="en">
                <a:latin typeface="Inter"/>
                <a:ea typeface="Inter"/>
                <a:cs typeface="Inter"/>
                <a:sym typeface="Inter"/>
              </a:rPr>
              <a:t>Challenges Faced by Refugees and Immigrants</a:t>
            </a:r>
            <a:endParaRPr>
              <a:latin typeface="Inter"/>
              <a:ea typeface="Inter"/>
              <a:cs typeface="Inter"/>
              <a:sym typeface="Inter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Inter"/>
              <a:buChar char="•"/>
            </a:pPr>
            <a:r>
              <a:rPr lang="en">
                <a:latin typeface="Inter"/>
                <a:ea typeface="Inter"/>
                <a:cs typeface="Inter"/>
                <a:sym typeface="Inter"/>
              </a:rPr>
              <a:t>Support and Resources Needed</a:t>
            </a:r>
            <a:endParaRPr>
              <a:latin typeface="Inter"/>
              <a:ea typeface="Inter"/>
              <a:cs typeface="Inter"/>
              <a:sym typeface="Inter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Inter"/>
              <a:buChar char="•"/>
            </a:pPr>
            <a:r>
              <a:rPr lang="en">
                <a:latin typeface="Inter"/>
                <a:ea typeface="Inter"/>
                <a:cs typeface="Inter"/>
                <a:sym typeface="Inter"/>
              </a:rPr>
              <a:t>Role of Collaboration</a:t>
            </a:r>
            <a:endParaRPr>
              <a:latin typeface="Inter"/>
              <a:ea typeface="Inter"/>
              <a:cs typeface="Inter"/>
              <a:sym typeface="Inter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Inter"/>
              <a:buChar char="•"/>
            </a:pPr>
            <a:r>
              <a:rPr lang="en">
                <a:latin typeface="Inter"/>
                <a:ea typeface="Inter"/>
                <a:cs typeface="Inter"/>
                <a:sym typeface="Inter"/>
              </a:rPr>
              <a:t>Barriers to Accessing Higher Education</a:t>
            </a:r>
            <a:endParaRPr>
              <a:latin typeface="Inter"/>
              <a:ea typeface="Inter"/>
              <a:cs typeface="Inter"/>
              <a:sym typeface="Inter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Inter"/>
              <a:buChar char="•"/>
            </a:pPr>
            <a:r>
              <a:rPr lang="en">
                <a:latin typeface="Inter"/>
                <a:ea typeface="Inter"/>
                <a:cs typeface="Inter"/>
                <a:sym typeface="Inter"/>
              </a:rPr>
              <a:t>Assessing Digital Literacy Skills</a:t>
            </a:r>
            <a:endParaRPr>
              <a:latin typeface="Inter"/>
              <a:ea typeface="Inter"/>
              <a:cs typeface="Inter"/>
              <a:sym typeface="Inter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Inter"/>
              <a:buChar char="•"/>
            </a:pPr>
            <a:r>
              <a:rPr lang="en">
                <a:latin typeface="Inter"/>
                <a:ea typeface="Inter"/>
                <a:cs typeface="Inter"/>
                <a:sym typeface="Inter"/>
              </a:rPr>
              <a:t>Role of Technology in Digital Literacy</a:t>
            </a:r>
            <a:endParaRPr>
              <a:latin typeface="Inter"/>
              <a:ea typeface="Inter"/>
              <a:cs typeface="Inter"/>
              <a:sym typeface="Inter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Inter"/>
              <a:buChar char="•"/>
            </a:pPr>
            <a:r>
              <a:rPr lang="en">
                <a:latin typeface="Inter"/>
                <a:ea typeface="Inter"/>
                <a:cs typeface="Inter"/>
                <a:sym typeface="Inter"/>
              </a:rPr>
              <a:t>Technology as a Resource</a:t>
            </a:r>
            <a:endParaRPr>
              <a:latin typeface="Inter"/>
              <a:ea typeface="Inter"/>
              <a:cs typeface="Inter"/>
              <a:sym typeface="Inter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Inter"/>
              <a:buChar char="•"/>
            </a:pPr>
            <a:r>
              <a:rPr lang="en">
                <a:latin typeface="Inter"/>
                <a:ea typeface="Inter"/>
                <a:cs typeface="Inter"/>
                <a:sym typeface="Inter"/>
              </a:rPr>
              <a:t>Support Resources and Digital Citizenship</a:t>
            </a:r>
            <a:endParaRPr>
              <a:latin typeface="Inter"/>
              <a:ea typeface="Inter"/>
              <a:cs typeface="Inter"/>
              <a:sym typeface="Inter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SzPts val="1400"/>
              <a:buFont typeface="Inter"/>
              <a:buChar char="•"/>
            </a:pPr>
            <a:r>
              <a:rPr lang="en">
                <a:latin typeface="Inter"/>
                <a:ea typeface="Inter"/>
                <a:cs typeface="Inter"/>
                <a:sym typeface="Inter"/>
              </a:rPr>
              <a:t>Enhancing Access and Learning Outcomes</a:t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81" name="Google Shape;181;p34"/>
          <p:cNvSpPr txBox="1"/>
          <p:nvPr>
            <p:ph idx="1" type="body"/>
          </p:nvPr>
        </p:nvSpPr>
        <p:spPr>
          <a:xfrm>
            <a:off x="4572000" y="1017725"/>
            <a:ext cx="4572000" cy="371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Inter"/>
              <a:buChar char="•"/>
            </a:pPr>
            <a:r>
              <a:rPr lang="en">
                <a:latin typeface="Inter"/>
                <a:ea typeface="Inter"/>
                <a:cs typeface="Inter"/>
                <a:sym typeface="Inter"/>
              </a:rPr>
              <a:t>Impact of Limited Access to Technology</a:t>
            </a:r>
            <a:endParaRPr>
              <a:latin typeface="Inter"/>
              <a:ea typeface="Inter"/>
              <a:cs typeface="Inter"/>
              <a:sym typeface="Inter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Inter"/>
              <a:buChar char="•"/>
            </a:pPr>
            <a:r>
              <a:rPr lang="en">
                <a:latin typeface="Inter"/>
                <a:ea typeface="Inter"/>
                <a:cs typeface="Inter"/>
                <a:sym typeface="Inter"/>
              </a:rPr>
              <a:t>Addressing Language Barriers</a:t>
            </a:r>
            <a:endParaRPr>
              <a:latin typeface="Inter"/>
              <a:ea typeface="Inter"/>
              <a:cs typeface="Inter"/>
              <a:sym typeface="Inter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Inter"/>
              <a:buChar char="•"/>
            </a:pPr>
            <a:r>
              <a:rPr lang="en">
                <a:latin typeface="Inter"/>
                <a:ea typeface="Inter"/>
                <a:cs typeface="Inter"/>
                <a:sym typeface="Inter"/>
              </a:rPr>
              <a:t>Dealing with Unfamiliarity with Digital Tools</a:t>
            </a:r>
            <a:endParaRPr>
              <a:latin typeface="Inter"/>
              <a:ea typeface="Inter"/>
              <a:cs typeface="Inter"/>
              <a:sym typeface="Inter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Inter"/>
              <a:buChar char="•"/>
            </a:pPr>
            <a:r>
              <a:rPr lang="en">
                <a:latin typeface="Inter"/>
                <a:ea typeface="Inter"/>
                <a:cs typeface="Inter"/>
                <a:sym typeface="Inter"/>
              </a:rPr>
              <a:t>Dispelling Myths about Digital Literacy</a:t>
            </a:r>
            <a:endParaRPr>
              <a:latin typeface="Inter"/>
              <a:ea typeface="Inter"/>
              <a:cs typeface="Inter"/>
              <a:sym typeface="Inter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SzPts val="1400"/>
              <a:buFont typeface="Inter"/>
              <a:buChar char="•"/>
            </a:pPr>
            <a:r>
              <a:rPr lang="en">
                <a:latin typeface="Inter"/>
                <a:ea typeface="Inter"/>
                <a:cs typeface="Inter"/>
                <a:sym typeface="Inter"/>
              </a:rPr>
              <a:t>Next Steps for Improving Digital Literacy</a:t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5"/>
          <p:cNvSpPr txBox="1"/>
          <p:nvPr>
            <p:ph idx="1" type="body"/>
          </p:nvPr>
        </p:nvSpPr>
        <p:spPr>
          <a:xfrm>
            <a:off x="489150" y="2727525"/>
            <a:ext cx="2606100" cy="18480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Targeted support and resources are needed to overcome these challenges and provide comprehensive digital literacy training programs.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87" name="Google Shape;187;p35"/>
          <p:cNvSpPr txBox="1"/>
          <p:nvPr>
            <p:ph idx="2" type="body"/>
          </p:nvPr>
        </p:nvSpPr>
        <p:spPr>
          <a:xfrm>
            <a:off x="3268950" y="2727525"/>
            <a:ext cx="2606100" cy="18480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Challenges faced by these populations include limited access to technology, language barriers, and unfamiliarity with digital tools.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88" name="Google Shape;188;p35"/>
          <p:cNvSpPr txBox="1"/>
          <p:nvPr>
            <p:ph idx="3" type="body"/>
          </p:nvPr>
        </p:nvSpPr>
        <p:spPr>
          <a:xfrm>
            <a:off x="6048750" y="2727525"/>
            <a:ext cx="2606100" cy="18480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Access to digital literacy skills is crucial for refugees and immigrants in their pursuit of higher education.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89" name="Google Shape;189;p35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20"/>
              <a:t>Importance of Digital Literacy Skills</a:t>
            </a:r>
            <a:endParaRPr sz="252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6"/>
          <p:cNvSpPr txBox="1"/>
          <p:nvPr>
            <p:ph idx="2" type="body"/>
          </p:nvPr>
        </p:nvSpPr>
        <p:spPr>
          <a:xfrm>
            <a:off x="910425" y="3582600"/>
            <a:ext cx="6858000" cy="986100"/>
          </a:xfrm>
          <a:prstGeom prst="rect">
            <a:avLst/>
          </a:prstGeom>
        </p:spPr>
        <p:txBody>
          <a:bodyPr anchorCtr="0" anchor="ctr" bIns="91425" lIns="274300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200"/>
              <a:t>Unfamiliarity with digital tools and lack of digital literacy skills create additional obstacles for refugees and immigrants in higher education.</a:t>
            </a:r>
            <a:endParaRPr sz="1200"/>
          </a:p>
        </p:txBody>
      </p:sp>
      <p:sp>
        <p:nvSpPr>
          <p:cNvPr id="195" name="Google Shape;195;p36"/>
          <p:cNvSpPr txBox="1"/>
          <p:nvPr>
            <p:ph idx="1" type="body"/>
          </p:nvPr>
        </p:nvSpPr>
        <p:spPr>
          <a:xfrm>
            <a:off x="910425" y="2361300"/>
            <a:ext cx="6858000" cy="986100"/>
          </a:xfrm>
          <a:prstGeom prst="rect">
            <a:avLst/>
          </a:prstGeom>
        </p:spPr>
        <p:txBody>
          <a:bodyPr anchorCtr="0" anchor="ctr" bIns="91425" lIns="27430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200"/>
              <a:t>Language barriers make it difficult for refugees and immigrants to navigate digital tools and resources.</a:t>
            </a:r>
            <a:endParaRPr sz="1200"/>
          </a:p>
        </p:txBody>
      </p:sp>
      <p:sp>
        <p:nvSpPr>
          <p:cNvPr id="196" name="Google Shape;196;p36"/>
          <p:cNvSpPr txBox="1"/>
          <p:nvPr>
            <p:ph idx="3" type="body"/>
          </p:nvPr>
        </p:nvSpPr>
        <p:spPr>
          <a:xfrm>
            <a:off x="910425" y="1140000"/>
            <a:ext cx="6858000" cy="986100"/>
          </a:xfrm>
          <a:prstGeom prst="rect">
            <a:avLst/>
          </a:prstGeom>
        </p:spPr>
        <p:txBody>
          <a:bodyPr anchorCtr="0" anchor="ctr" bIns="91425" lIns="274300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SzPts val="1018"/>
              <a:buNone/>
            </a:pPr>
            <a:r>
              <a:rPr lang="en" sz="1200"/>
              <a:t>Limited access to technology poses a major challenge for refugees and immigrants in their pursuit of higher education.</a:t>
            </a:r>
            <a:endParaRPr sz="1200"/>
          </a:p>
        </p:txBody>
      </p:sp>
      <p:sp>
        <p:nvSpPr>
          <p:cNvPr id="197" name="Google Shape;197;p36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Challenges Faced by Refugees and Immigrants</a:t>
            </a:r>
            <a:endParaRPr sz="2500"/>
          </a:p>
        </p:txBody>
      </p:sp>
      <p:cxnSp>
        <p:nvCxnSpPr>
          <p:cNvPr id="198" name="Google Shape;198;p36"/>
          <p:cNvCxnSpPr/>
          <p:nvPr/>
        </p:nvCxnSpPr>
        <p:spPr>
          <a:xfrm>
            <a:off x="571450" y="1060200"/>
            <a:ext cx="0" cy="35883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199" name="Google Shape;199;p36"/>
          <p:cNvCxnSpPr>
            <a:endCxn id="195" idx="1"/>
          </p:cNvCxnSpPr>
          <p:nvPr/>
        </p:nvCxnSpPr>
        <p:spPr>
          <a:xfrm>
            <a:off x="531525" y="2854350"/>
            <a:ext cx="3789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oval"/>
            <a:tailEnd len="med" w="med" type="none"/>
          </a:ln>
        </p:spPr>
      </p:cxnSp>
      <p:cxnSp>
        <p:nvCxnSpPr>
          <p:cNvPr id="200" name="Google Shape;200;p36"/>
          <p:cNvCxnSpPr>
            <a:endCxn id="194" idx="1"/>
          </p:cNvCxnSpPr>
          <p:nvPr/>
        </p:nvCxnSpPr>
        <p:spPr>
          <a:xfrm>
            <a:off x="531525" y="4075650"/>
            <a:ext cx="3789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oval"/>
            <a:tailEnd len="med" w="med" type="none"/>
          </a:ln>
        </p:spPr>
      </p:cxnSp>
      <p:cxnSp>
        <p:nvCxnSpPr>
          <p:cNvPr id="201" name="Google Shape;201;p36"/>
          <p:cNvCxnSpPr>
            <a:endCxn id="196" idx="1"/>
          </p:cNvCxnSpPr>
          <p:nvPr/>
        </p:nvCxnSpPr>
        <p:spPr>
          <a:xfrm>
            <a:off x="531525" y="1633050"/>
            <a:ext cx="3789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oval"/>
            <a:tailEnd len="med" w="med" type="none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7"/>
          <p:cNvSpPr txBox="1"/>
          <p:nvPr>
            <p:ph idx="1" type="body"/>
          </p:nvPr>
        </p:nvSpPr>
        <p:spPr>
          <a:xfrm>
            <a:off x="1373975" y="2361292"/>
            <a:ext cx="59457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Comprehensive digital literacy training programs are necessary to equip refugees and immigrants with the necessary skills to navigate digital tools and platforms.</a:t>
            </a:r>
            <a:endParaRPr/>
          </a:p>
        </p:txBody>
      </p:sp>
      <p:sp>
        <p:nvSpPr>
          <p:cNvPr id="207" name="Google Shape;207;p37"/>
          <p:cNvSpPr txBox="1"/>
          <p:nvPr>
            <p:ph idx="2" type="body"/>
          </p:nvPr>
        </p:nvSpPr>
        <p:spPr>
          <a:xfrm>
            <a:off x="1373975" y="3582596"/>
            <a:ext cx="59457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Language support, including translation tools and language learning resources, is crucial to address the language barriers faced by these populations.</a:t>
            </a:r>
            <a:endParaRPr/>
          </a:p>
        </p:txBody>
      </p:sp>
      <p:sp>
        <p:nvSpPr>
          <p:cNvPr id="208" name="Google Shape;208;p37"/>
          <p:cNvSpPr txBox="1"/>
          <p:nvPr>
            <p:ph idx="3" type="body"/>
          </p:nvPr>
        </p:nvSpPr>
        <p:spPr>
          <a:xfrm>
            <a:off x="1373975" y="1140000"/>
            <a:ext cx="59457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SzPts val="1018"/>
              <a:buNone/>
            </a:pPr>
            <a:r>
              <a:rPr lang="en"/>
              <a:t>Access to digital devices and reliable internet connectivity is essential for refugees and immigrants to overcome their limited access to technology.</a:t>
            </a:r>
            <a:endParaRPr/>
          </a:p>
        </p:txBody>
      </p:sp>
      <p:sp>
        <p:nvSpPr>
          <p:cNvPr id="209" name="Google Shape;209;p37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20"/>
              <a:t>Support and Resources Needed</a:t>
            </a:r>
            <a:endParaRPr sz="2520"/>
          </a:p>
        </p:txBody>
      </p:sp>
      <p:sp>
        <p:nvSpPr>
          <p:cNvPr id="210" name="Google Shape;210;p37"/>
          <p:cNvSpPr/>
          <p:nvPr/>
        </p:nvSpPr>
        <p:spPr>
          <a:xfrm>
            <a:off x="734713" y="1452100"/>
            <a:ext cx="361800" cy="361800"/>
          </a:xfrm>
          <a:prstGeom prst="ellipse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accent1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1</a:t>
            </a:r>
            <a:endParaRPr b="1" sz="1800">
              <a:solidFill>
                <a:schemeClr val="accent1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  <p:sp>
        <p:nvSpPr>
          <p:cNvPr id="211" name="Google Shape;211;p37"/>
          <p:cNvSpPr/>
          <p:nvPr/>
        </p:nvSpPr>
        <p:spPr>
          <a:xfrm>
            <a:off x="734700" y="2673413"/>
            <a:ext cx="361800" cy="361800"/>
          </a:xfrm>
          <a:prstGeom prst="ellipse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accent1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2</a:t>
            </a:r>
            <a:endParaRPr b="1" sz="1800">
              <a:solidFill>
                <a:schemeClr val="accent1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  <p:sp>
        <p:nvSpPr>
          <p:cNvPr id="212" name="Google Shape;212;p37"/>
          <p:cNvSpPr/>
          <p:nvPr/>
        </p:nvSpPr>
        <p:spPr>
          <a:xfrm>
            <a:off x="734725" y="3894738"/>
            <a:ext cx="361800" cy="361800"/>
          </a:xfrm>
          <a:prstGeom prst="ellipse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accent1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3</a:t>
            </a:r>
            <a:endParaRPr b="1" sz="1800">
              <a:solidFill>
                <a:schemeClr val="accent1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8"/>
          <p:cNvSpPr txBox="1"/>
          <p:nvPr>
            <p:ph idx="1" type="body"/>
          </p:nvPr>
        </p:nvSpPr>
        <p:spPr>
          <a:xfrm>
            <a:off x="457200" y="1834125"/>
            <a:ext cx="2606100" cy="2273100"/>
          </a:xfrm>
          <a:prstGeom prst="rect">
            <a:avLst/>
          </a:prstGeom>
        </p:spPr>
        <p:txBody>
          <a:bodyPr anchorCtr="0" anchor="t" bIns="91425" lIns="182875" spcFirstLastPara="1" rIns="137150" wrap="square" tIns="182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Collaboration helps identify and address barriers to higher education, including technological and language barriers.</a:t>
            </a:r>
            <a:endParaRPr/>
          </a:p>
        </p:txBody>
      </p:sp>
      <p:sp>
        <p:nvSpPr>
          <p:cNvPr id="218" name="Google Shape;218;p38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20"/>
              <a:t>Role of Collaboration</a:t>
            </a:r>
            <a:endParaRPr sz="2520"/>
          </a:p>
        </p:txBody>
      </p:sp>
      <p:sp>
        <p:nvSpPr>
          <p:cNvPr id="219" name="Google Shape;219;p38"/>
          <p:cNvSpPr txBox="1"/>
          <p:nvPr>
            <p:ph idx="2" type="body"/>
          </p:nvPr>
        </p:nvSpPr>
        <p:spPr>
          <a:xfrm>
            <a:off x="3237000" y="1834125"/>
            <a:ext cx="2606100" cy="2273100"/>
          </a:xfrm>
          <a:prstGeom prst="rect">
            <a:avLst/>
          </a:prstGeom>
        </p:spPr>
        <p:txBody>
          <a:bodyPr anchorCtr="0" anchor="t" bIns="91425" lIns="182875" spcFirstLastPara="1" rIns="137150" wrap="square" tIns="182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Stakeholders can provide support and resources, enhancing access to digital tools and training.</a:t>
            </a:r>
            <a:endParaRPr/>
          </a:p>
        </p:txBody>
      </p:sp>
      <p:sp>
        <p:nvSpPr>
          <p:cNvPr id="220" name="Google Shape;220;p38"/>
          <p:cNvSpPr txBox="1"/>
          <p:nvPr>
            <p:ph idx="3" type="body"/>
          </p:nvPr>
        </p:nvSpPr>
        <p:spPr>
          <a:xfrm>
            <a:off x="6016800" y="1834125"/>
            <a:ext cx="2606100" cy="2273100"/>
          </a:xfrm>
          <a:prstGeom prst="rect">
            <a:avLst/>
          </a:prstGeom>
        </p:spPr>
        <p:txBody>
          <a:bodyPr anchorCtr="0" anchor="t" bIns="91425" lIns="182875" spcFirstLastPara="1" rIns="137150" wrap="square" tIns="182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Collaboration is key to addressing digital literacy challenges faced by refugees and immigrants.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9"/>
          <p:cNvSpPr txBox="1"/>
          <p:nvPr>
            <p:ph idx="1" type="body"/>
          </p:nvPr>
        </p:nvSpPr>
        <p:spPr>
          <a:xfrm>
            <a:off x="1373975" y="2361292"/>
            <a:ext cx="59457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Educational disparities, cultural differences, and limited resources pose challenges for refugees and immigrants in accessing higher education.</a:t>
            </a:r>
            <a:endParaRPr/>
          </a:p>
        </p:txBody>
      </p:sp>
      <p:sp>
        <p:nvSpPr>
          <p:cNvPr id="226" name="Google Shape;226;p39"/>
          <p:cNvSpPr txBox="1"/>
          <p:nvPr>
            <p:ph idx="2" type="body"/>
          </p:nvPr>
        </p:nvSpPr>
        <p:spPr>
          <a:xfrm>
            <a:off x="1373975" y="3582596"/>
            <a:ext cx="59457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Language proficiency can be a significant barrier, as refugees and immigrants may struggle to understand course materials and communicate effectively.</a:t>
            </a:r>
            <a:endParaRPr/>
          </a:p>
        </p:txBody>
      </p:sp>
      <p:sp>
        <p:nvSpPr>
          <p:cNvPr id="227" name="Google Shape;227;p39"/>
          <p:cNvSpPr txBox="1"/>
          <p:nvPr>
            <p:ph idx="3" type="body"/>
          </p:nvPr>
        </p:nvSpPr>
        <p:spPr>
          <a:xfrm>
            <a:off x="1373975" y="1140000"/>
            <a:ext cx="5945700" cy="98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SzPts val="1018"/>
              <a:buNone/>
            </a:pPr>
            <a:r>
              <a:rPr lang="en"/>
              <a:t>Technological barriers, such as limited access to digital devices and reliable internet connectivity, can hinder refugees and immigrants from pursuing higher education.</a:t>
            </a:r>
            <a:endParaRPr/>
          </a:p>
        </p:txBody>
      </p:sp>
      <p:sp>
        <p:nvSpPr>
          <p:cNvPr id="228" name="Google Shape;228;p39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20"/>
              <a:t>Barriers to Accessing Higher Education</a:t>
            </a:r>
            <a:endParaRPr sz="2520"/>
          </a:p>
        </p:txBody>
      </p:sp>
      <p:sp>
        <p:nvSpPr>
          <p:cNvPr id="229" name="Google Shape;229;p39"/>
          <p:cNvSpPr/>
          <p:nvPr/>
        </p:nvSpPr>
        <p:spPr>
          <a:xfrm>
            <a:off x="734713" y="1452100"/>
            <a:ext cx="361800" cy="361800"/>
          </a:xfrm>
          <a:prstGeom prst="ellipse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accent1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1</a:t>
            </a:r>
            <a:endParaRPr b="1" sz="1800">
              <a:solidFill>
                <a:schemeClr val="accent1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  <p:sp>
        <p:nvSpPr>
          <p:cNvPr id="230" name="Google Shape;230;p39"/>
          <p:cNvSpPr/>
          <p:nvPr/>
        </p:nvSpPr>
        <p:spPr>
          <a:xfrm>
            <a:off x="734700" y="2673413"/>
            <a:ext cx="361800" cy="361800"/>
          </a:xfrm>
          <a:prstGeom prst="ellipse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accent1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2</a:t>
            </a:r>
            <a:endParaRPr b="1" sz="1800">
              <a:solidFill>
                <a:schemeClr val="accent1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  <p:sp>
        <p:nvSpPr>
          <p:cNvPr id="231" name="Google Shape;231;p39"/>
          <p:cNvSpPr/>
          <p:nvPr/>
        </p:nvSpPr>
        <p:spPr>
          <a:xfrm>
            <a:off x="734725" y="3894738"/>
            <a:ext cx="361800" cy="361800"/>
          </a:xfrm>
          <a:prstGeom prst="ellipse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accent1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3</a:t>
            </a:r>
            <a:endParaRPr b="1" sz="1800">
              <a:solidFill>
                <a:schemeClr val="accent1"/>
              </a:solidFill>
              <a:latin typeface="Hanken Grotesk"/>
              <a:ea typeface="Hanken Grotesk"/>
              <a:cs typeface="Hanken Grotesk"/>
              <a:sym typeface="Hanken Grotesk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40"/>
          <p:cNvSpPr txBox="1"/>
          <p:nvPr>
            <p:ph idx="2" type="body"/>
          </p:nvPr>
        </p:nvSpPr>
        <p:spPr>
          <a:xfrm>
            <a:off x="910425" y="3582600"/>
            <a:ext cx="6858000" cy="986100"/>
          </a:xfrm>
          <a:prstGeom prst="rect">
            <a:avLst/>
          </a:prstGeom>
        </p:spPr>
        <p:txBody>
          <a:bodyPr anchorCtr="0" anchor="ctr" bIns="91425" lIns="274300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200"/>
              <a:t>Practical assignments and projects can be given to assess the application of digital literacy skills in real-world scenarios.</a:t>
            </a:r>
            <a:endParaRPr sz="1200"/>
          </a:p>
        </p:txBody>
      </p:sp>
      <p:sp>
        <p:nvSpPr>
          <p:cNvPr id="237" name="Google Shape;237;p40"/>
          <p:cNvSpPr txBox="1"/>
          <p:nvPr>
            <p:ph idx="1" type="body"/>
          </p:nvPr>
        </p:nvSpPr>
        <p:spPr>
          <a:xfrm>
            <a:off x="910425" y="2361300"/>
            <a:ext cx="6858000" cy="986100"/>
          </a:xfrm>
          <a:prstGeom prst="rect">
            <a:avLst/>
          </a:prstGeom>
        </p:spPr>
        <p:txBody>
          <a:bodyPr anchorCtr="0" anchor="ctr" bIns="91425" lIns="27430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200"/>
              <a:t>Computer-based assessments can be used to test knowledge and proficiency in using digital tools and technologies.</a:t>
            </a:r>
            <a:endParaRPr sz="1200"/>
          </a:p>
        </p:txBody>
      </p:sp>
      <p:sp>
        <p:nvSpPr>
          <p:cNvPr id="238" name="Google Shape;238;p40"/>
          <p:cNvSpPr txBox="1"/>
          <p:nvPr>
            <p:ph idx="3" type="body"/>
          </p:nvPr>
        </p:nvSpPr>
        <p:spPr>
          <a:xfrm>
            <a:off x="910425" y="1140000"/>
            <a:ext cx="6858000" cy="986100"/>
          </a:xfrm>
          <a:prstGeom prst="rect">
            <a:avLst/>
          </a:prstGeom>
        </p:spPr>
        <p:txBody>
          <a:bodyPr anchorCtr="0" anchor="ctr" bIns="91425" lIns="274300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SzPts val="1018"/>
              <a:buNone/>
            </a:pPr>
            <a:r>
              <a:rPr lang="en" sz="1200"/>
              <a:t>Pre-assessment surveys can be used to gather baseline data on digital literacy skills.</a:t>
            </a:r>
            <a:endParaRPr sz="1200"/>
          </a:p>
        </p:txBody>
      </p:sp>
      <p:sp>
        <p:nvSpPr>
          <p:cNvPr id="239" name="Google Shape;239;p40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Assessing Digital Literacy Skills</a:t>
            </a:r>
            <a:endParaRPr sz="2500"/>
          </a:p>
        </p:txBody>
      </p:sp>
      <p:cxnSp>
        <p:nvCxnSpPr>
          <p:cNvPr id="240" name="Google Shape;240;p40"/>
          <p:cNvCxnSpPr/>
          <p:nvPr/>
        </p:nvCxnSpPr>
        <p:spPr>
          <a:xfrm>
            <a:off x="571450" y="1060200"/>
            <a:ext cx="0" cy="35883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241" name="Google Shape;241;p40"/>
          <p:cNvCxnSpPr>
            <a:endCxn id="237" idx="1"/>
          </p:cNvCxnSpPr>
          <p:nvPr/>
        </p:nvCxnSpPr>
        <p:spPr>
          <a:xfrm>
            <a:off x="531525" y="2854350"/>
            <a:ext cx="3789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oval"/>
            <a:tailEnd len="med" w="med" type="none"/>
          </a:ln>
        </p:spPr>
      </p:cxnSp>
      <p:cxnSp>
        <p:nvCxnSpPr>
          <p:cNvPr id="242" name="Google Shape;242;p40"/>
          <p:cNvCxnSpPr>
            <a:endCxn id="236" idx="1"/>
          </p:cNvCxnSpPr>
          <p:nvPr/>
        </p:nvCxnSpPr>
        <p:spPr>
          <a:xfrm>
            <a:off x="531525" y="4075650"/>
            <a:ext cx="3789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oval"/>
            <a:tailEnd len="med" w="med" type="none"/>
          </a:ln>
        </p:spPr>
      </p:cxnSp>
      <p:cxnSp>
        <p:nvCxnSpPr>
          <p:cNvPr id="243" name="Google Shape;243;p40"/>
          <p:cNvCxnSpPr>
            <a:endCxn id="238" idx="1"/>
          </p:cNvCxnSpPr>
          <p:nvPr/>
        </p:nvCxnSpPr>
        <p:spPr>
          <a:xfrm>
            <a:off x="531525" y="1633050"/>
            <a:ext cx="3789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oval"/>
            <a:tailEnd len="med" w="med" type="none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1"/>
          <p:cNvSpPr txBox="1"/>
          <p:nvPr>
            <p:ph idx="1" type="body"/>
          </p:nvPr>
        </p:nvSpPr>
        <p:spPr>
          <a:xfrm>
            <a:off x="457200" y="1834125"/>
            <a:ext cx="2606100" cy="2273100"/>
          </a:xfrm>
          <a:prstGeom prst="rect">
            <a:avLst/>
          </a:prstGeom>
        </p:spPr>
        <p:txBody>
          <a:bodyPr anchorCtr="0" anchor="t" bIns="91425" lIns="182875" spcFirstLastPara="1" rIns="137150" wrap="square" tIns="182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Technology also offers digital literacy support resources and opportunities for digital citizenship and online safety education.</a:t>
            </a:r>
            <a:endParaRPr/>
          </a:p>
        </p:txBody>
      </p:sp>
      <p:sp>
        <p:nvSpPr>
          <p:cNvPr id="249" name="Google Shape;249;p41"/>
          <p:cNvSpPr txBox="1"/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20"/>
              <a:t>Role of Technology in Digital Literacy</a:t>
            </a:r>
            <a:endParaRPr sz="2520"/>
          </a:p>
        </p:txBody>
      </p:sp>
      <p:sp>
        <p:nvSpPr>
          <p:cNvPr id="250" name="Google Shape;250;p41"/>
          <p:cNvSpPr txBox="1"/>
          <p:nvPr>
            <p:ph idx="2" type="body"/>
          </p:nvPr>
        </p:nvSpPr>
        <p:spPr>
          <a:xfrm>
            <a:off x="3237000" y="1834125"/>
            <a:ext cx="2606100" cy="2273100"/>
          </a:xfrm>
          <a:prstGeom prst="rect">
            <a:avLst/>
          </a:prstGeom>
        </p:spPr>
        <p:txBody>
          <a:bodyPr anchorCtr="0" anchor="t" bIns="91425" lIns="182875" spcFirstLastPara="1" rIns="137150" wrap="square" tIns="182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Technology enables communication, collaboration, and mobile learning opportunities.</a:t>
            </a:r>
            <a:endParaRPr/>
          </a:p>
        </p:txBody>
      </p:sp>
      <p:sp>
        <p:nvSpPr>
          <p:cNvPr id="251" name="Google Shape;251;p41"/>
          <p:cNvSpPr txBox="1"/>
          <p:nvPr>
            <p:ph idx="3" type="body"/>
          </p:nvPr>
        </p:nvSpPr>
        <p:spPr>
          <a:xfrm>
            <a:off x="6016800" y="1834125"/>
            <a:ext cx="2606100" cy="2273100"/>
          </a:xfrm>
          <a:prstGeom prst="rect">
            <a:avLst/>
          </a:prstGeom>
        </p:spPr>
        <p:txBody>
          <a:bodyPr anchorCtr="0" anchor="t" bIns="91425" lIns="182875" spcFirstLastPara="1" rIns="137150" wrap="square" tIns="182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Technology provides access to information and resources, language learning tools, online learning platforms, and digital skills training programs.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Plus Glow">
  <a:themeElements>
    <a:clrScheme name="Simple Dark">
      <a:dk1>
        <a:srgbClr val="FFFFFF"/>
      </a:dk1>
      <a:lt1>
        <a:srgbClr val="000000"/>
      </a:lt1>
      <a:dk2>
        <a:srgbClr val="303030"/>
      </a:dk2>
      <a:lt2>
        <a:srgbClr val="A3A090"/>
      </a:lt2>
      <a:accent1>
        <a:srgbClr val="4643E7"/>
      </a:accent1>
      <a:accent2>
        <a:srgbClr val="D4D6E4"/>
      </a:accent2>
      <a:accent3>
        <a:srgbClr val="FF99F1"/>
      </a:accent3>
      <a:accent4>
        <a:srgbClr val="8C5F66"/>
      </a:accent4>
      <a:accent5>
        <a:srgbClr val="ADBCA5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