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
      <p:font typeface="Hanken Grotesk Black"/>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35" Type="http://schemas.openxmlformats.org/officeDocument/2006/relationships/font" Target="fonts/HankenGroteskBlack-bold.fntdata"/><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HankenGroteskBlack-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17364162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17364162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SLIDES_API1736416215_1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SLIDES_API1736416215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SLIDES_API1736416215_1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SLIDES_API1736416215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SLIDES_API1736416215_1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SLIDES_API1736416215_1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SLIDES_API1736416215_1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SLIDES_API1736416215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SLIDES_API1736416215_1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SLIDES_API1736416215_1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SLIDES_API1736416215_1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SLIDES_API1736416215_1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SLIDES_API1736416215_1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SLIDES_API1736416215_1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SLIDES_API1736416215_2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SLIDES_API1736416215_2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f50ceaed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f50ceaed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1736416215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1736416215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1736416215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1736416215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SLIDES_API1736416215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SLIDES_API1736416215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SLIDES_API1736416215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SLIDES_API1736416215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SLIDES_API1736416215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SLIDES_API1736416215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SLIDES_API1736416215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SLIDES_API1736416215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SLIDES_API1736416215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SLIDES_API1736416215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SLIDES_API1736416215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SLIDES_API1736416215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1100550" y="1563750"/>
            <a:ext cx="77772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Digitale Kompetenzen für Flüchtlinge und Zuwanderer in der Hochschulbildung</a:t>
            </a:r>
            <a:endParaRPr sz="30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2"/>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Kommunikations- und Kollaborationstools ermöglichen es Flüchtlingen und Zuwanderern, mit Lehrkräften, Gleichaltrigen und Unterstützungsnetzwerken in Kontakt zu treten und so ihre Lernerfahrung zu verbessern.</a:t>
            </a:r>
            <a:endParaRPr/>
          </a:p>
        </p:txBody>
      </p:sp>
      <p:sp>
        <p:nvSpPr>
          <p:cNvPr id="259" name="Google Shape;259;p42"/>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Online-Lernplattformen und Schulungsprogramme für digitale Kompetenzen bieten Flüchtlingen und Zuwanderern die Möglichkeit, ihre digitalen Kompetenzen zu verbessern.</a:t>
            </a:r>
            <a:endParaRPr/>
          </a:p>
        </p:txBody>
      </p:sp>
      <p:sp>
        <p:nvSpPr>
          <p:cNvPr id="260" name="Google Shape;260;p42"/>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Technologie ermöglicht den Zugang zu Informationen und Ressourcen, so dass Flüchtlinge und Einwanderer Sprachbarrieren überwinden und Zugang zu Bildungsmaterialien erhalten können.</a:t>
            </a:r>
            <a:endParaRPr sz="1400"/>
          </a:p>
        </p:txBody>
      </p:sp>
      <p:sp>
        <p:nvSpPr>
          <p:cNvPr id="261" name="Google Shape;261;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Technologie als Ressource</a:t>
            </a:r>
            <a:endParaRPr sz="252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3"/>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Die Förderung der digitalen Staatsbürgerschaft und die Aufklärung über die Sicherheit im Internet sind unerlässlich, um Flüchtlinge und Zuwanderer in die Lage zu versetzen, fundierte Entscheidungen zu treffen und sich in der Online-Welt zurechtzufinden.</a:t>
            </a:r>
            <a:endParaRPr/>
          </a:p>
        </p:txBody>
      </p:sp>
      <p:sp>
        <p:nvSpPr>
          <p:cNvPr id="267" name="Google Shape;267;p43"/>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Umfassende Schulungsprogramme für digitale Kompetenzen können Flüchtlingen und Zuwanderern dabei helfen, die notwendigen Fähigkeiten für den Umgang mit digitalen Tools und Plattformen zu entwickeln.</a:t>
            </a:r>
            <a:endParaRPr/>
          </a:p>
        </p:txBody>
      </p:sp>
      <p:sp>
        <p:nvSpPr>
          <p:cNvPr id="268" name="Google Shape;268;p43"/>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Unterstützende Ressourcen wie der Zugang zu digitalen Geräten, eine zuverlässige Internetverbindung und sprachliche Unterstützung sind für Flüchtlinge und Zuwanderer in der Hochschulbildung von entscheidender Bedeutung.</a:t>
            </a:r>
            <a:endParaRPr sz="1400"/>
          </a:p>
        </p:txBody>
      </p:sp>
      <p:sp>
        <p:nvSpPr>
          <p:cNvPr id="269" name="Google Shape;269;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Unterstützungsressourcen und digitale Bürgerschaft</a:t>
            </a:r>
            <a:endParaRPr sz="252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4"/>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Die Technologie bietet auch Ressourcen zur Unterstützung der digitalen Kompetenz und Möglichkeiten zur Aufklärung über digitale Bürgerrechte und Online-Sicherheit.</a:t>
            </a:r>
            <a:endParaRPr/>
          </a:p>
        </p:txBody>
      </p:sp>
      <p:sp>
        <p:nvSpPr>
          <p:cNvPr id="275" name="Google Shape;275;p44"/>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Die Technologie bietet Kommunikations- und Kollaborationswerkzeuge, die es den Schülern ermöglichen, mit Gleichaltrigen und Lehrern in Kontakt zu treten.</a:t>
            </a:r>
            <a:endParaRPr/>
          </a:p>
        </p:txBody>
      </p:sp>
      <p:sp>
        <p:nvSpPr>
          <p:cNvPr id="276" name="Google Shape;276;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Verbesserung von Zugang und Lernergebnissen</a:t>
            </a:r>
            <a:endParaRPr sz="2520">
              <a:solidFill>
                <a:schemeClr val="accent1"/>
              </a:solidFill>
            </a:endParaRPr>
          </a:p>
        </p:txBody>
      </p:sp>
      <p:sp>
        <p:nvSpPr>
          <p:cNvPr id="277" name="Google Shape;277;p44"/>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Die Technologie ermöglicht den Zugang zu Informationen und Ressourcen, Sprachlern- und Übersetzungstools, Online-Lernplattformen und Schulungsprogrammen für digitale Fähigkeiten.</a:t>
            </a:r>
            <a:endParaRPr sz="1400"/>
          </a:p>
        </p:txBody>
      </p:sp>
      <p:cxnSp>
        <p:nvCxnSpPr>
          <p:cNvPr id="278" name="Google Shape;278;p44"/>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79" name="Google Shape;279;p44"/>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80" name="Google Shape;280;p44"/>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45"/>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Der Mangel an Technologie behindert die Kommunikation, die Zusammenarbeit und das Engagement im Hochschulbereich.</a:t>
            </a:r>
            <a:endParaRPr/>
          </a:p>
        </p:txBody>
      </p:sp>
      <p:sp>
        <p:nvSpPr>
          <p:cNvPr id="286" name="Google Shape;286;p45"/>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Ohne Technologie haben diese Bevölkerungsgruppen keinen Zugang zu wichtigen Lernressourcen und Online-Plattformen.</a:t>
            </a:r>
            <a:endParaRPr/>
          </a:p>
        </p:txBody>
      </p:sp>
      <p:sp>
        <p:nvSpPr>
          <p:cNvPr id="287" name="Google Shape;287;p45"/>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Der eingeschränkte Zugang zur Technologie stellt für Flüchtlinge und Einwanderer ein Hindernis beim Zugang zu höheren Bildungsangeboten dar.</a:t>
            </a:r>
            <a:endParaRPr sz="1400"/>
          </a:p>
        </p:txBody>
      </p:sp>
      <p:sp>
        <p:nvSpPr>
          <p:cNvPr id="288" name="Google Shape;288;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Auswirkungen des begrenzten Zugangs zur Technologie</a:t>
            </a:r>
            <a:endParaRPr sz="2500">
              <a:solidFill>
                <a:schemeClr val="dk1"/>
              </a:solidFill>
            </a:endParaRPr>
          </a:p>
        </p:txBody>
      </p:sp>
      <p:sp>
        <p:nvSpPr>
          <p:cNvPr id="289" name="Google Shape;289;p45"/>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290" name="Google Shape;290;p45"/>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291" name="Google Shape;291;p45"/>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6"/>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Die Zusammenarbeit zwischen Bildungseinrichtungen, Sprachförderorganisationen und Interessenvertretern der Gemeinschaft ist von entscheidender Bedeutung.</a:t>
            </a:r>
            <a:endParaRPr/>
          </a:p>
        </p:txBody>
      </p:sp>
      <p:sp>
        <p:nvSpPr>
          <p:cNvPr id="297" name="Google Shape;297;p46"/>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Zu den Strategien zur Beseitigung von Sprachbarrieren gehört die Bereitstellung von sprachlicher Unterstützung und Ressourcen.</a:t>
            </a:r>
            <a:endParaRPr/>
          </a:p>
        </p:txBody>
      </p:sp>
      <p:sp>
        <p:nvSpPr>
          <p:cNvPr id="298" name="Google Shape;298;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Umgang mit Sprachbarrieren</a:t>
            </a:r>
            <a:endParaRPr sz="2520">
              <a:solidFill>
                <a:schemeClr val="accent1"/>
              </a:solidFill>
            </a:endParaRPr>
          </a:p>
        </p:txBody>
      </p:sp>
      <p:sp>
        <p:nvSpPr>
          <p:cNvPr id="299" name="Google Shape;299;p46"/>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Sprachbarrieren stellen für Flüchtlinge und Zuwanderer in der Hochschulbildung eine große Herausforderung dar.</a:t>
            </a:r>
            <a:endParaRPr sz="1400"/>
          </a:p>
        </p:txBody>
      </p:sp>
      <p:cxnSp>
        <p:nvCxnSpPr>
          <p:cNvPr id="300" name="Google Shape;300;p46"/>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01" name="Google Shape;301;p46"/>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02" name="Google Shape;302;p46"/>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Umfassende Schulungsprogramme für digitale Kompetenzen können ihnen helfen, diese Herausforderungen zu bewältigen und den Umgang mit digitalen Werkzeugen zu erlernen.</a:t>
            </a:r>
            <a:endParaRPr/>
          </a:p>
        </p:txBody>
      </p:sp>
      <p:sp>
        <p:nvSpPr>
          <p:cNvPr id="308" name="Google Shape;308;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Sprachbarrieren erschweren es ihnen, digitale Werkzeuge zu verstehen und effektiv zu nutzen.</a:t>
            </a:r>
            <a:endParaRPr/>
          </a:p>
        </p:txBody>
      </p:sp>
      <p:sp>
        <p:nvSpPr>
          <p:cNvPr id="309" name="Google Shape;309;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Ein eingeschränkter Zugang zur Technologie kann ihre Fähigkeit, sich auf digitalen Plattformen und Tools zurechtzufinden, beeinträchtigen.</a:t>
            </a:r>
            <a:endParaRPr/>
          </a:p>
        </p:txBody>
      </p:sp>
      <p:sp>
        <p:nvSpPr>
          <p:cNvPr id="310" name="Google Shape;310;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Umgang mit Unvertrautheit im Umgang mit digitalen Werkzeugen</a:t>
            </a:r>
            <a:endParaRPr sz="2520"/>
          </a:p>
        </p:txBody>
      </p:sp>
      <p:sp>
        <p:nvSpPr>
          <p:cNvPr id="311" name="Google Shape;311;p4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12" name="Google Shape;312;p4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13" name="Google Shape;313;p4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 name="Shape 317"/>
        <p:cNvGrpSpPr/>
        <p:nvPr/>
      </p:nvGrpSpPr>
      <p:grpSpPr>
        <a:xfrm>
          <a:off x="0" y="0"/>
          <a:ext cx="0" cy="0"/>
          <a:chOff x="0" y="0"/>
          <a:chExt cx="0" cy="0"/>
        </a:xfrm>
      </p:grpSpPr>
      <p:sp>
        <p:nvSpPr>
          <p:cNvPr id="318" name="Google Shape;318;p48"/>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Digitale Kompetenz ist kein Hindernis, sondern eine Brücke, die Flüchtlinge und Zuwanderer auf ihrem Bildungsweg unterstützen kann.</a:t>
            </a:r>
            <a:endParaRPr>
              <a:solidFill>
                <a:schemeClr val="lt1"/>
              </a:solidFill>
            </a:endParaRPr>
          </a:p>
        </p:txBody>
      </p:sp>
      <p:sp>
        <p:nvSpPr>
          <p:cNvPr id="319" name="Google Shape;319;p48"/>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Der Zugang zu Technologie und digitalen Geräten ist für Flüchtlinge und Zuwanderer, die eine höhere Bildung anstreben, von entscheidender Bedeutung.</a:t>
            </a:r>
            <a:endParaRPr>
              <a:solidFill>
                <a:schemeClr val="lt1"/>
              </a:solidFill>
            </a:endParaRPr>
          </a:p>
        </p:txBody>
      </p:sp>
      <p:sp>
        <p:nvSpPr>
          <p:cNvPr id="320" name="Google Shape;320;p48"/>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Bei der digitalen Kompetenz geht es nicht nur um technische Fähigkeiten, sondern auch um kritisches Denken, Informationskompetenz und Kommunikationsfähigkeiten.</a:t>
            </a:r>
            <a:endParaRPr sz="1400">
              <a:solidFill>
                <a:schemeClr val="lt1"/>
              </a:solidFill>
            </a:endParaRPr>
          </a:p>
        </p:txBody>
      </p:sp>
      <p:sp>
        <p:nvSpPr>
          <p:cNvPr id="321" name="Google Shape;321;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Mythen über digitale Kompetenz ausräumen</a:t>
            </a:r>
            <a:endParaRPr sz="2520">
              <a:solidFill>
                <a:schemeClr val="dk1"/>
              </a:solidFill>
            </a:endParaRPr>
          </a:p>
        </p:txBody>
      </p:sp>
      <p:cxnSp>
        <p:nvCxnSpPr>
          <p:cNvPr id="322" name="Google Shape;322;p48"/>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23" name="Google Shape;323;p48"/>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324" name="Google Shape;324;p48"/>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Förderung des Einsatzes von Technologie in der Hochschulbildung durch die Bereitstellung von digitalen Geräten, zuverlässigen Internetverbindungen und Online-Lernplattformen.</a:t>
            </a:r>
            <a:endParaRPr/>
          </a:p>
        </p:txBody>
      </p:sp>
      <p:sp>
        <p:nvSpPr>
          <p:cNvPr id="330" name="Google Shape;330;p4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Zusammenarbeit mit Regierungsbehörden, gemeinnützigen Organisationen und Interessenvertretern der Gemeinschaft, um Finanzmittel und Ressourcen für Initiativen zur Förderung der digitalen Kompetenz zu sichern.</a:t>
            </a:r>
            <a:endParaRPr/>
          </a:p>
        </p:txBody>
      </p:sp>
      <p:sp>
        <p:nvSpPr>
          <p:cNvPr id="331" name="Google Shape;331;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Nächste Schritte zur Verbesserung der digitalen Kompetenz</a:t>
            </a:r>
            <a:endParaRPr sz="2520">
              <a:solidFill>
                <a:schemeClr val="accent1"/>
              </a:solidFill>
            </a:endParaRPr>
          </a:p>
        </p:txBody>
      </p:sp>
      <p:sp>
        <p:nvSpPr>
          <p:cNvPr id="332" name="Google Shape;332;p4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Entwicklung umfassender Schulungsprogramme für die digitale Kompetenz, die auf die besonderen Bedürfnisse und Herausforderungen von Flüchtlingen und Zuwanderern eingehen.</a:t>
            </a:r>
            <a:endParaRPr sz="1400"/>
          </a:p>
        </p:txBody>
      </p:sp>
      <p:cxnSp>
        <p:nvCxnSpPr>
          <p:cNvPr id="333" name="Google Shape;333;p4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34" name="Google Shape;334;p4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35" name="Google Shape;335;p4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41" name="Google Shape;341;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42" name="Google Shape;342;p50"/>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Tagesordnung</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Bedeutung der digitalen Kompetenz</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Herausforderungen von Flüchtlingen und Zuwanderern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Erforderliche Unterstützung und Ressourcen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Rolle der Kollaboration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Hindernisse beim Zugang zur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Bewertung der digitalen Kompetenz</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Rolle der Technologie bei der digitalen Kompetenz</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Technologie als Ressource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Unterstützungsressourcen und digitale Bürgerschaft</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183" name="Google Shape;183;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Verbesserung von Zugang und Lernergebnissen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Auswirkungen des begrenzten Zugangs zur Technologie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Umgang mit Sprachbarrieren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Umgang mit Unvertrautheit im Umgang mit digitalen Werkzeugen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Mythen über digitale Kompetenz ausräumen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Nächste Schritte zur Verbesserung der digitalen Kompetenz</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5"/>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Es bedarf gezielter Unterstützung und Ressourcen, um diese Herausforderungen zu bewältigen und umfassende Schulungsprogramme für digitale Kompetenzen anzubieten.</a:t>
            </a:r>
            <a:endParaRPr>
              <a:solidFill>
                <a:schemeClr val="dk1"/>
              </a:solidFill>
            </a:endParaRPr>
          </a:p>
        </p:txBody>
      </p:sp>
      <p:sp>
        <p:nvSpPr>
          <p:cNvPr id="189" name="Google Shape;189;p35"/>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Zu den Herausforderungen, mit denen diese Bevölkerungsgruppen konfrontiert sind, gehören der begrenzte Zugang zu Technologien, Sprachbarrieren und die Unkenntnis digitaler Tools.</a:t>
            </a:r>
            <a:endParaRPr>
              <a:solidFill>
                <a:schemeClr val="dk1"/>
              </a:solidFill>
            </a:endParaRPr>
          </a:p>
        </p:txBody>
      </p:sp>
      <p:sp>
        <p:nvSpPr>
          <p:cNvPr id="190" name="Google Shape;190;p35"/>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Der Zugang zu digitalen Kompetenzen ist für Flüchtlinge und Zuwanderer bei ihrem Streben nach Hochschulbildung von entscheidender Bedeutung.</a:t>
            </a:r>
            <a:endParaRPr>
              <a:solidFill>
                <a:schemeClr val="dk1"/>
              </a:solidFill>
            </a:endParaRPr>
          </a:p>
        </p:txBody>
      </p:sp>
      <p:sp>
        <p:nvSpPr>
          <p:cNvPr id="191" name="Google Shape;191;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Bedeutung der digitalen Kompetenz</a:t>
            </a:r>
            <a:endParaRPr sz="25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36"/>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Die Unvertrautheit mit digitalen Werkzeugen und die mangelnde digitale Kompetenz stellen zusätzliche Hindernisse für Flüchtlinge und Zuwanderer im Hochschulbereich dar.</a:t>
            </a:r>
            <a:endParaRPr sz="1200"/>
          </a:p>
        </p:txBody>
      </p:sp>
      <p:sp>
        <p:nvSpPr>
          <p:cNvPr id="197" name="Google Shape;197;p36"/>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Sprachbarrieren erschweren es Flüchtlingen und Zuwanderern, sich in digitalen Tools und Ressourcen zurechtzufinden.</a:t>
            </a:r>
            <a:endParaRPr sz="1200"/>
          </a:p>
        </p:txBody>
      </p:sp>
      <p:sp>
        <p:nvSpPr>
          <p:cNvPr id="198" name="Google Shape;198;p36"/>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Der begrenzte Zugang zur Technologie stellt für Flüchtlinge und Zuwanderer eine große Herausforderung bei der Erlangung einer Hochschulbildung dar.</a:t>
            </a:r>
            <a:endParaRPr sz="1200"/>
          </a:p>
        </p:txBody>
      </p:sp>
      <p:sp>
        <p:nvSpPr>
          <p:cNvPr id="199" name="Google Shape;199;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Herausforderungen von Flüchtlingen und Zuwanderern</a:t>
            </a:r>
            <a:endParaRPr sz="2500"/>
          </a:p>
        </p:txBody>
      </p:sp>
      <p:cxnSp>
        <p:nvCxnSpPr>
          <p:cNvPr id="200" name="Google Shape;200;p36"/>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01" name="Google Shape;201;p36"/>
          <p:cNvCxnSpPr>
            <a:endCxn id="197"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02" name="Google Shape;202;p36"/>
          <p:cNvCxnSpPr>
            <a:endCxn id="196"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03" name="Google Shape;203;p36"/>
          <p:cNvCxnSpPr>
            <a:endCxn id="198"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Umfassende Schulungsprogramme für digitale Kompetenzen sind notwendig, um Flüchtlingen und Zuwanderern die notwendigen Fähigkeiten für den Umgang mit digitalen Tools und Plattformen zu vermitteln.</a:t>
            </a:r>
            <a:endParaRPr/>
          </a:p>
        </p:txBody>
      </p:sp>
      <p:sp>
        <p:nvSpPr>
          <p:cNvPr id="209" name="Google Shape;209;p3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Sprachliche Unterstützung, einschließlich Übersetzungshilfen und Sprachlernressourcen, ist von entscheidender Bedeutung, um die Sprachbarrieren zu überwinden, denen diese Bevölkerungsgruppen ausgesetzt sind.</a:t>
            </a:r>
            <a:endParaRPr/>
          </a:p>
        </p:txBody>
      </p:sp>
      <p:sp>
        <p:nvSpPr>
          <p:cNvPr id="210" name="Google Shape;210;p3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Der Zugang zu digitalen Geräten und zuverlässigen Internetverbindungen ist für Flüchtlinge und Einwanderer von entscheidender Bedeutung, um ihren begrenzten Zugang zur Technologie zu überwinden.</a:t>
            </a:r>
            <a:endParaRPr/>
          </a:p>
        </p:txBody>
      </p:sp>
      <p:sp>
        <p:nvSpPr>
          <p:cNvPr id="211" name="Google Shape;211;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Erforderliche Unterstützung und Ressourcen</a:t>
            </a:r>
            <a:endParaRPr sz="2520"/>
          </a:p>
        </p:txBody>
      </p:sp>
      <p:sp>
        <p:nvSpPr>
          <p:cNvPr id="212" name="Google Shape;212;p3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13" name="Google Shape;213;p3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14" name="Google Shape;214;p3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Die Zusammenarbeit trägt dazu bei, Hindernisse für die Hochschulbildung, einschließlich technologischer und sprachlicher Barrieren, zu erkennen und zu beseitigen.</a:t>
            </a:r>
            <a:endParaRPr/>
          </a:p>
        </p:txBody>
      </p:sp>
      <p:sp>
        <p:nvSpPr>
          <p:cNvPr id="220" name="Google Shape;220;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Rolle der Kollaboration</a:t>
            </a:r>
            <a:endParaRPr sz="2520"/>
          </a:p>
        </p:txBody>
      </p:sp>
      <p:sp>
        <p:nvSpPr>
          <p:cNvPr id="221" name="Google Shape;221;p38"/>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Die Beteiligten können Unterstützung und Ressourcen bereitstellen und den Zugang zu digitalen Tools und Schulungen verbessern.</a:t>
            </a:r>
            <a:endParaRPr/>
          </a:p>
        </p:txBody>
      </p:sp>
      <p:sp>
        <p:nvSpPr>
          <p:cNvPr id="222" name="Google Shape;222;p38"/>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Zusammenarbeit ist der Schlüssel zur Bewältigung der Herausforderungen, mit denen Flüchtlinge und Zuwanderer bei der digitalen Kompetenz konfrontiert sind.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9"/>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Bildungsunterschiede, kulturelle Unterschiede und begrenzte Ressourcen stellen für Flüchtlinge und Einwanderer eine Herausforderung beim Zugang zur Hochschulbildung dar.</a:t>
            </a:r>
            <a:endParaRPr/>
          </a:p>
        </p:txBody>
      </p:sp>
      <p:sp>
        <p:nvSpPr>
          <p:cNvPr id="228" name="Google Shape;228;p39"/>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Sprachkenntnisse können ein erhebliches Hindernis darstellen, da es für Flüchtlinge und Zuwanderer schwierig sein kann, Kursmaterialien zu verstehen und sich effektiv zu verständigen.</a:t>
            </a:r>
            <a:endParaRPr/>
          </a:p>
        </p:txBody>
      </p:sp>
      <p:sp>
        <p:nvSpPr>
          <p:cNvPr id="229" name="Google Shape;229;p39"/>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Technologische Barrieren, wie z. B. der begrenzte Zugang zu digitalen Geräten und zuverlässigen Internetverbindungen, können Flüchtlinge und Einwanderer daran hindern, eine Hochschulausbildung zu absolvieren.</a:t>
            </a:r>
            <a:endParaRPr/>
          </a:p>
        </p:txBody>
      </p:sp>
      <p:sp>
        <p:nvSpPr>
          <p:cNvPr id="230" name="Google Shape;230;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Hindernisse beim Zugang zur Hochschulbildung</a:t>
            </a:r>
            <a:endParaRPr sz="2520"/>
          </a:p>
        </p:txBody>
      </p:sp>
      <p:sp>
        <p:nvSpPr>
          <p:cNvPr id="231" name="Google Shape;231;p39"/>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32" name="Google Shape;232;p39"/>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33" name="Google Shape;233;p39"/>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40"/>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In praktischen Aufgaben und Projekten kann die Anwendung der digitalen Kompetenzen in realen Szenarien bewertet werden.</a:t>
            </a:r>
            <a:endParaRPr sz="1200"/>
          </a:p>
        </p:txBody>
      </p:sp>
      <p:sp>
        <p:nvSpPr>
          <p:cNvPr id="239" name="Google Shape;239;p40"/>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Mit computergestützten Prüfungen können Kenntnisse und Fähigkeiten im Umgang mit digitalen Werkzeugen und Technologien getestet werden.</a:t>
            </a:r>
            <a:endParaRPr sz="1200"/>
          </a:p>
        </p:txBody>
      </p:sp>
      <p:sp>
        <p:nvSpPr>
          <p:cNvPr id="240" name="Google Shape;240;p40"/>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Mit Hilfe von Umfragen vor der Bewertung können Ausgangsdaten zu den digitalen Kompetenzen gesammelt werden.</a:t>
            </a:r>
            <a:endParaRPr sz="1200"/>
          </a:p>
        </p:txBody>
      </p:sp>
      <p:sp>
        <p:nvSpPr>
          <p:cNvPr id="241" name="Google Shape;241;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Bewertung der digitalen Kompetenz</a:t>
            </a:r>
            <a:endParaRPr sz="2500"/>
          </a:p>
        </p:txBody>
      </p:sp>
      <p:cxnSp>
        <p:nvCxnSpPr>
          <p:cNvPr id="242" name="Google Shape;242;p40"/>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43" name="Google Shape;243;p40"/>
          <p:cNvCxnSpPr>
            <a:endCxn id="239"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4" name="Google Shape;244;p40"/>
          <p:cNvCxnSpPr>
            <a:endCxn id="238"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5" name="Google Shape;245;p40"/>
          <p:cNvCxnSpPr>
            <a:endCxn id="240"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1"/>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Die Technologie bietet auch Ressourcen zur Unterstützung der digitalen Kompetenz und Möglichkeiten zur Aufklärung über digitale Bürgerrechte und Online-Sicherheit.</a:t>
            </a:r>
            <a:endParaRPr/>
          </a:p>
        </p:txBody>
      </p:sp>
      <p:sp>
        <p:nvSpPr>
          <p:cNvPr id="251" name="Google Shape;251;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Rolle der Technologie bei der digitalen Kompetenz</a:t>
            </a:r>
            <a:endParaRPr sz="2520"/>
          </a:p>
        </p:txBody>
      </p:sp>
      <p:sp>
        <p:nvSpPr>
          <p:cNvPr id="252" name="Google Shape;252;p41"/>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Technologie ermöglicht Kommunikation, Zusammenarbeit und mobile Lernmöglichkeiten.</a:t>
            </a:r>
            <a:endParaRPr/>
          </a:p>
        </p:txBody>
      </p:sp>
      <p:sp>
        <p:nvSpPr>
          <p:cNvPr id="253" name="Google Shape;253;p41"/>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Technologie ermöglicht den Zugang zu Informationen und Ressourcen, Sprachlerntools, Online-Lernplattformen und Schulungsprogrammen für digitale Fähigkeiten.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