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8" r:id="rId4"/>
    <p:sldMasterId id="214748367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Lst>
  <p:sldSz cy="5143500" cx="9144000"/>
  <p:notesSz cx="6858000" cy="9144000"/>
  <p:embeddedFontLst>
    <p:embeddedFont>
      <p:font typeface="Hanken Grotesk"/>
      <p:regular r:id="rId25"/>
      <p:bold r:id="rId26"/>
      <p:italic r:id="rId27"/>
      <p:boldItalic r:id="rId28"/>
    </p:embeddedFont>
    <p:embeddedFont>
      <p:font typeface="Hanken Grotesk SemiBold"/>
      <p:regular r:id="rId29"/>
      <p:bold r:id="rId30"/>
      <p:italic r:id="rId31"/>
      <p:boldItalic r:id="rId32"/>
    </p:embeddedFont>
    <p:embeddedFont>
      <p:font typeface="Inter"/>
      <p:regular r:id="rId33"/>
      <p:bold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font" Target="fonts/HankenGrotesk-bold.fntdata"/><Relationship Id="rId25" Type="http://schemas.openxmlformats.org/officeDocument/2006/relationships/font" Target="fonts/HankenGrotesk-regular.fntdata"/><Relationship Id="rId28" Type="http://schemas.openxmlformats.org/officeDocument/2006/relationships/font" Target="fonts/HankenGrotesk-boldItalic.fntdata"/><Relationship Id="rId27" Type="http://schemas.openxmlformats.org/officeDocument/2006/relationships/font" Target="fonts/HankenGrotesk-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HankenGroteskSemiBold-regular.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HankenGroteskSemiBold-italic.fntdata"/><Relationship Id="rId30" Type="http://schemas.openxmlformats.org/officeDocument/2006/relationships/font" Target="fonts/HankenGroteskSemiBold-bold.fntdata"/><Relationship Id="rId11" Type="http://schemas.openxmlformats.org/officeDocument/2006/relationships/slide" Target="slides/slide5.xml"/><Relationship Id="rId33" Type="http://schemas.openxmlformats.org/officeDocument/2006/relationships/font" Target="fonts/Inter-regular.fntdata"/><Relationship Id="rId10" Type="http://schemas.openxmlformats.org/officeDocument/2006/relationships/slide" Target="slides/slide4.xml"/><Relationship Id="rId32" Type="http://schemas.openxmlformats.org/officeDocument/2006/relationships/font" Target="fonts/HankenGroteskSemiBold-boldItalic.fntdata"/><Relationship Id="rId13" Type="http://schemas.openxmlformats.org/officeDocument/2006/relationships/slide" Target="slides/slide7.xml"/><Relationship Id="rId12" Type="http://schemas.openxmlformats.org/officeDocument/2006/relationships/slide" Target="slides/slide6.xml"/><Relationship Id="rId34" Type="http://schemas.openxmlformats.org/officeDocument/2006/relationships/font" Target="fonts/Inter-bold.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SLIDES_API35554882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SLIDES_API35554882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SLIDES_API355548825_11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SLIDES_API355548825_1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SLIDES_API355548825_13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SLIDES_API355548825_13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SLIDES_API355548825_14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SLIDES_API355548825_14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SLIDES_API355548825_15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SLIDES_API355548825_15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SLIDES_API355548825_17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SLIDES_API355548825_17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SLIDES_API355548825_18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SLIDES_API355548825_18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SLIDES_API355548825_19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SLIDES_API355548825_19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SLIDES_API355548825_2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SLIDES_API355548825_2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1f50d1aaee1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1f50d1aaee1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SLIDES_API355548825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SLIDES_API355548825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SLIDES_API355548825_2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SLIDES_API355548825_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SLIDES_API355548825_3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SLIDES_API355548825_3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SLIDES_API355548825_5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SLIDES_API355548825_5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SLIDES_API355548825_6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SLIDES_API355548825_6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SLIDES_API355548825_7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SLIDES_API355548825_7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SLIDES_API355548825_9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SLIDES_API355548825_9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SLIDES_API355548825_10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SLIDES_API355548825_10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bg>
      <p:bgPr>
        <a:blipFill>
          <a:blip r:embed="rId2">
            <a:alphaModFix/>
          </a:blip>
          <a:stretch>
            <a:fillRect/>
          </a:stretch>
        </a:blipFill>
      </p:bgPr>
    </p:bg>
    <p:spTree>
      <p:nvGrpSpPr>
        <p:cNvPr id="54" name="Shape 54"/>
        <p:cNvGrpSpPr/>
        <p:nvPr/>
      </p:nvGrpSpPr>
      <p:grpSpPr>
        <a:xfrm>
          <a:off x="0" y="0"/>
          <a:ext cx="0" cy="0"/>
          <a:chOff x="0" y="0"/>
          <a:chExt cx="0" cy="0"/>
        </a:xfrm>
      </p:grpSpPr>
      <p:sp>
        <p:nvSpPr>
          <p:cNvPr id="55" name="Google Shape;55;p14"/>
          <p:cNvSpPr txBox="1"/>
          <p:nvPr>
            <p:ph type="ctrTitle"/>
          </p:nvPr>
        </p:nvSpPr>
        <p:spPr>
          <a:xfrm>
            <a:off x="1029150" y="1563750"/>
            <a:ext cx="5715000" cy="2016000"/>
          </a:xfrm>
          <a:prstGeom prst="rect">
            <a:avLst/>
          </a:prstGeom>
        </p:spPr>
        <p:txBody>
          <a:bodyPr anchorCtr="0" anchor="ctr" bIns="91425" lIns="91425" spcFirstLastPara="1" rIns="91425" wrap="square" tIns="91425">
            <a:normAutofit/>
          </a:bodyPr>
          <a:lstStyle>
            <a:lvl1pPr lvl="0">
              <a:spcBef>
                <a:spcPts val="0"/>
              </a:spcBef>
              <a:spcAft>
                <a:spcPts val="0"/>
              </a:spcAft>
              <a:buSzPts val="4000"/>
              <a:buFont typeface="Hanken Grotesk"/>
              <a:buNone/>
              <a:defRPr b="1" sz="4000">
                <a:latin typeface="Hanken Grotesk"/>
                <a:ea typeface="Hanken Grotesk"/>
                <a:cs typeface="Hanken Grotesk"/>
                <a:sym typeface="Hanken Grotesk"/>
              </a:defRPr>
            </a:lvl1pPr>
            <a:lvl2pPr lvl="1" algn="ctr">
              <a:spcBef>
                <a:spcPts val="0"/>
              </a:spcBef>
              <a:spcAft>
                <a:spcPts val="0"/>
              </a:spcAft>
              <a:buSzPts val="4000"/>
              <a:buFont typeface="Hanken Grotesk"/>
              <a:buNone/>
              <a:defRPr b="1" sz="4000">
                <a:latin typeface="Hanken Grotesk"/>
                <a:ea typeface="Hanken Grotesk"/>
                <a:cs typeface="Hanken Grotesk"/>
                <a:sym typeface="Hanken Grotesk"/>
              </a:defRPr>
            </a:lvl2pPr>
            <a:lvl3pPr lvl="2" algn="ctr">
              <a:spcBef>
                <a:spcPts val="0"/>
              </a:spcBef>
              <a:spcAft>
                <a:spcPts val="0"/>
              </a:spcAft>
              <a:buSzPts val="4000"/>
              <a:buFont typeface="Hanken Grotesk"/>
              <a:buNone/>
              <a:defRPr b="1" sz="4000">
                <a:latin typeface="Hanken Grotesk"/>
                <a:ea typeface="Hanken Grotesk"/>
                <a:cs typeface="Hanken Grotesk"/>
                <a:sym typeface="Hanken Grotesk"/>
              </a:defRPr>
            </a:lvl3pPr>
            <a:lvl4pPr lvl="3" algn="ctr">
              <a:spcBef>
                <a:spcPts val="0"/>
              </a:spcBef>
              <a:spcAft>
                <a:spcPts val="0"/>
              </a:spcAft>
              <a:buSzPts val="4000"/>
              <a:buFont typeface="Hanken Grotesk"/>
              <a:buNone/>
              <a:defRPr b="1" sz="4000">
                <a:latin typeface="Hanken Grotesk"/>
                <a:ea typeface="Hanken Grotesk"/>
                <a:cs typeface="Hanken Grotesk"/>
                <a:sym typeface="Hanken Grotesk"/>
              </a:defRPr>
            </a:lvl4pPr>
            <a:lvl5pPr lvl="4" algn="ctr">
              <a:spcBef>
                <a:spcPts val="0"/>
              </a:spcBef>
              <a:spcAft>
                <a:spcPts val="0"/>
              </a:spcAft>
              <a:buSzPts val="4000"/>
              <a:buFont typeface="Hanken Grotesk"/>
              <a:buNone/>
              <a:defRPr b="1" sz="4000">
                <a:latin typeface="Hanken Grotesk"/>
                <a:ea typeface="Hanken Grotesk"/>
                <a:cs typeface="Hanken Grotesk"/>
                <a:sym typeface="Hanken Grotesk"/>
              </a:defRPr>
            </a:lvl5pPr>
            <a:lvl6pPr lvl="5" algn="ctr">
              <a:spcBef>
                <a:spcPts val="0"/>
              </a:spcBef>
              <a:spcAft>
                <a:spcPts val="0"/>
              </a:spcAft>
              <a:buSzPts val="4000"/>
              <a:buFont typeface="Hanken Grotesk"/>
              <a:buNone/>
              <a:defRPr b="1" sz="4000">
                <a:latin typeface="Hanken Grotesk"/>
                <a:ea typeface="Hanken Grotesk"/>
                <a:cs typeface="Hanken Grotesk"/>
                <a:sym typeface="Hanken Grotesk"/>
              </a:defRPr>
            </a:lvl6pPr>
            <a:lvl7pPr lvl="6" algn="ctr">
              <a:spcBef>
                <a:spcPts val="0"/>
              </a:spcBef>
              <a:spcAft>
                <a:spcPts val="0"/>
              </a:spcAft>
              <a:buSzPts val="4000"/>
              <a:buFont typeface="Hanken Grotesk"/>
              <a:buNone/>
              <a:defRPr b="1" sz="4000">
                <a:latin typeface="Hanken Grotesk"/>
                <a:ea typeface="Hanken Grotesk"/>
                <a:cs typeface="Hanken Grotesk"/>
                <a:sym typeface="Hanken Grotesk"/>
              </a:defRPr>
            </a:lvl7pPr>
            <a:lvl8pPr lvl="7" algn="ctr">
              <a:spcBef>
                <a:spcPts val="0"/>
              </a:spcBef>
              <a:spcAft>
                <a:spcPts val="0"/>
              </a:spcAft>
              <a:buSzPts val="4000"/>
              <a:buFont typeface="Hanken Grotesk"/>
              <a:buNone/>
              <a:defRPr b="1" sz="4000">
                <a:latin typeface="Hanken Grotesk"/>
                <a:ea typeface="Hanken Grotesk"/>
                <a:cs typeface="Hanken Grotesk"/>
                <a:sym typeface="Hanken Grotesk"/>
              </a:defRPr>
            </a:lvl8pPr>
            <a:lvl9pPr lvl="8" algn="ctr">
              <a:spcBef>
                <a:spcPts val="0"/>
              </a:spcBef>
              <a:spcAft>
                <a:spcPts val="0"/>
              </a:spcAft>
              <a:buSzPts val="4000"/>
              <a:buFont typeface="Hanken Grotesk"/>
              <a:buNone/>
              <a:defRPr b="1" sz="4000">
                <a:latin typeface="Hanken Grotesk"/>
                <a:ea typeface="Hanken Grotesk"/>
                <a:cs typeface="Hanken Grotesk"/>
                <a:sym typeface="Hanken Grotesk"/>
              </a:defRPr>
            </a:lvl9pPr>
          </a:lstStyle>
          <a:p/>
        </p:txBody>
      </p:sp>
      <p:sp>
        <p:nvSpPr>
          <p:cNvPr id="56" name="Google Shape;56;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1620">
          <p15:clr>
            <a:srgbClr val="E46962"/>
          </p15:clr>
        </p15:guide>
        <p15:guide id="2" pos="432">
          <p15:clr>
            <a:srgbClr val="E46962"/>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2">
  <p:cSld name="CUSTOM_2_2">
    <p:bg>
      <p:bgPr>
        <a:blipFill>
          <a:blip r:embed="rId2">
            <a:alphaModFix/>
          </a:blip>
          <a:stretch>
            <a:fillRect/>
          </a:stretch>
        </a:blipFill>
      </p:bgPr>
    </p:bg>
    <p:spTree>
      <p:nvGrpSpPr>
        <p:cNvPr id="57" name="Shape 57"/>
        <p:cNvGrpSpPr/>
        <p:nvPr/>
      </p:nvGrpSpPr>
      <p:grpSpPr>
        <a:xfrm>
          <a:off x="0" y="0"/>
          <a:ext cx="0" cy="0"/>
          <a:chOff x="0" y="0"/>
          <a:chExt cx="0" cy="0"/>
        </a:xfrm>
      </p:grpSpPr>
      <p:sp>
        <p:nvSpPr>
          <p:cNvPr id="58" name="Google Shape;58;p15"/>
          <p:cNvSpPr/>
          <p:nvPr/>
        </p:nvSpPr>
        <p:spPr>
          <a:xfrm>
            <a:off x="-16850" y="0"/>
            <a:ext cx="6076500" cy="5143500"/>
          </a:xfrm>
          <a:prstGeom prst="rect">
            <a:avLst/>
          </a:prstGeom>
          <a:solidFill>
            <a:srgbClr val="FFFFFF">
              <a:alpha val="7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5"/>
          <p:cNvSpPr txBox="1"/>
          <p:nvPr>
            <p:ph type="title"/>
          </p:nvPr>
        </p:nvSpPr>
        <p:spPr>
          <a:xfrm>
            <a:off x="457200" y="445025"/>
            <a:ext cx="5602500" cy="572700"/>
          </a:xfrm>
          <a:prstGeom prst="rect">
            <a:avLst/>
          </a:prstGeom>
        </p:spPr>
        <p:txBody>
          <a:bodyPr anchorCtr="0" anchor="t" bIns="91425" lIns="91425" spcFirstLastPara="1" rIns="91425" wrap="square" tIns="91425">
            <a:normAutofit/>
          </a:bodyPr>
          <a:lstStyle>
            <a:lvl1pPr lvl="0">
              <a:spcBef>
                <a:spcPts val="0"/>
              </a:spcBef>
              <a:spcAft>
                <a:spcPts val="0"/>
              </a:spcAft>
              <a:buClr>
                <a:srgbClr val="4643E7"/>
              </a:buClr>
              <a:buSzPts val="2500"/>
              <a:buNone/>
              <a:defRPr sz="2500">
                <a:solidFill>
                  <a:srgbClr val="4643E7"/>
                </a:solidFill>
              </a:defRPr>
            </a:lvl1pPr>
            <a:lvl2pPr lvl="1">
              <a:spcBef>
                <a:spcPts val="0"/>
              </a:spcBef>
              <a:spcAft>
                <a:spcPts val="0"/>
              </a:spcAft>
              <a:buClr>
                <a:srgbClr val="4643E7"/>
              </a:buClr>
              <a:buSzPts val="2500"/>
              <a:buNone/>
              <a:defRPr sz="2500">
                <a:solidFill>
                  <a:srgbClr val="4643E7"/>
                </a:solidFill>
              </a:defRPr>
            </a:lvl2pPr>
            <a:lvl3pPr lvl="2">
              <a:spcBef>
                <a:spcPts val="0"/>
              </a:spcBef>
              <a:spcAft>
                <a:spcPts val="0"/>
              </a:spcAft>
              <a:buClr>
                <a:srgbClr val="4643E7"/>
              </a:buClr>
              <a:buSzPts val="2500"/>
              <a:buNone/>
              <a:defRPr sz="2500">
                <a:solidFill>
                  <a:srgbClr val="4643E7"/>
                </a:solidFill>
              </a:defRPr>
            </a:lvl3pPr>
            <a:lvl4pPr lvl="3">
              <a:spcBef>
                <a:spcPts val="0"/>
              </a:spcBef>
              <a:spcAft>
                <a:spcPts val="0"/>
              </a:spcAft>
              <a:buClr>
                <a:srgbClr val="4643E7"/>
              </a:buClr>
              <a:buSzPts val="2500"/>
              <a:buNone/>
              <a:defRPr sz="2500">
                <a:solidFill>
                  <a:srgbClr val="4643E7"/>
                </a:solidFill>
              </a:defRPr>
            </a:lvl4pPr>
            <a:lvl5pPr lvl="4">
              <a:spcBef>
                <a:spcPts val="0"/>
              </a:spcBef>
              <a:spcAft>
                <a:spcPts val="0"/>
              </a:spcAft>
              <a:buClr>
                <a:srgbClr val="4643E7"/>
              </a:buClr>
              <a:buSzPts val="2500"/>
              <a:buNone/>
              <a:defRPr sz="2500">
                <a:solidFill>
                  <a:srgbClr val="4643E7"/>
                </a:solidFill>
              </a:defRPr>
            </a:lvl5pPr>
            <a:lvl6pPr lvl="5">
              <a:spcBef>
                <a:spcPts val="0"/>
              </a:spcBef>
              <a:spcAft>
                <a:spcPts val="0"/>
              </a:spcAft>
              <a:buClr>
                <a:srgbClr val="4643E7"/>
              </a:buClr>
              <a:buSzPts val="2500"/>
              <a:buNone/>
              <a:defRPr sz="2500">
                <a:solidFill>
                  <a:srgbClr val="4643E7"/>
                </a:solidFill>
              </a:defRPr>
            </a:lvl6pPr>
            <a:lvl7pPr lvl="6">
              <a:spcBef>
                <a:spcPts val="0"/>
              </a:spcBef>
              <a:spcAft>
                <a:spcPts val="0"/>
              </a:spcAft>
              <a:buClr>
                <a:srgbClr val="4643E7"/>
              </a:buClr>
              <a:buSzPts val="2500"/>
              <a:buNone/>
              <a:defRPr sz="2500">
                <a:solidFill>
                  <a:srgbClr val="4643E7"/>
                </a:solidFill>
              </a:defRPr>
            </a:lvl7pPr>
            <a:lvl8pPr lvl="7">
              <a:spcBef>
                <a:spcPts val="0"/>
              </a:spcBef>
              <a:spcAft>
                <a:spcPts val="0"/>
              </a:spcAft>
              <a:buClr>
                <a:srgbClr val="4643E7"/>
              </a:buClr>
              <a:buSzPts val="2500"/>
              <a:buNone/>
              <a:defRPr sz="2500">
                <a:solidFill>
                  <a:srgbClr val="4643E7"/>
                </a:solidFill>
              </a:defRPr>
            </a:lvl8pPr>
            <a:lvl9pPr lvl="8">
              <a:spcBef>
                <a:spcPts val="0"/>
              </a:spcBef>
              <a:spcAft>
                <a:spcPts val="0"/>
              </a:spcAft>
              <a:buClr>
                <a:srgbClr val="4643E7"/>
              </a:buClr>
              <a:buSzPts val="2500"/>
              <a:buNone/>
              <a:defRPr sz="2500">
                <a:solidFill>
                  <a:srgbClr val="4643E7"/>
                </a:solidFill>
              </a:defRPr>
            </a:lvl9pPr>
          </a:lstStyle>
          <a:p/>
        </p:txBody>
      </p:sp>
      <p:sp>
        <p:nvSpPr>
          <p:cNvPr id="60" name="Google Shape;60;p15"/>
          <p:cNvSpPr txBox="1"/>
          <p:nvPr>
            <p:ph idx="1" type="body"/>
          </p:nvPr>
        </p:nvSpPr>
        <p:spPr>
          <a:xfrm>
            <a:off x="457200" y="1017725"/>
            <a:ext cx="5321100" cy="39585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3">
    <p:spTree>
      <p:nvGrpSpPr>
        <p:cNvPr id="61" name="Shape 61"/>
        <p:cNvGrpSpPr/>
        <p:nvPr/>
      </p:nvGrpSpPr>
      <p:grpSpPr>
        <a:xfrm>
          <a:off x="0" y="0"/>
          <a:ext cx="0" cy="0"/>
          <a:chOff x="0" y="0"/>
          <a:chExt cx="0" cy="0"/>
        </a:xfrm>
      </p:grpSpPr>
      <p:sp>
        <p:nvSpPr>
          <p:cNvPr id="62" name="Google Shape;62;p16"/>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63" name="Google Shape;63;p16"/>
          <p:cNvSpPr txBox="1"/>
          <p:nvPr>
            <p:ph idx="1" type="body"/>
          </p:nvPr>
        </p:nvSpPr>
        <p:spPr>
          <a:xfrm>
            <a:off x="457200" y="1140000"/>
            <a:ext cx="8229600" cy="34290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30200" lvl="1" marL="914400">
              <a:spcBef>
                <a:spcPts val="1000"/>
              </a:spcBef>
              <a:spcAft>
                <a:spcPts val="0"/>
              </a:spcAft>
              <a:buClr>
                <a:schemeClr val="dk1"/>
              </a:buClr>
              <a:buSzPts val="1600"/>
              <a:buChar char="○"/>
              <a:defRPr sz="1600">
                <a:solidFill>
                  <a:schemeClr val="dk1"/>
                </a:solidFill>
              </a:defRPr>
            </a:lvl2pPr>
            <a:lvl3pPr indent="-330200" lvl="2" marL="1371600">
              <a:spcBef>
                <a:spcPts val="1000"/>
              </a:spcBef>
              <a:spcAft>
                <a:spcPts val="0"/>
              </a:spcAft>
              <a:buClr>
                <a:schemeClr val="dk1"/>
              </a:buClr>
              <a:buSzPts val="1600"/>
              <a:buChar char="■"/>
              <a:defRPr sz="1600">
                <a:solidFill>
                  <a:schemeClr val="dk1"/>
                </a:solidFill>
              </a:defRPr>
            </a:lvl3pPr>
            <a:lvl4pPr indent="-330200" lvl="3" marL="1828800">
              <a:spcBef>
                <a:spcPts val="1000"/>
              </a:spcBef>
              <a:spcAft>
                <a:spcPts val="0"/>
              </a:spcAft>
              <a:buClr>
                <a:schemeClr val="dk1"/>
              </a:buClr>
              <a:buSzPts val="1600"/>
              <a:buChar char="●"/>
              <a:defRPr sz="1600">
                <a:solidFill>
                  <a:schemeClr val="dk1"/>
                </a:solidFill>
              </a:defRPr>
            </a:lvl4pPr>
            <a:lvl5pPr indent="-330200" lvl="4" marL="2286000">
              <a:spcBef>
                <a:spcPts val="1000"/>
              </a:spcBef>
              <a:spcAft>
                <a:spcPts val="0"/>
              </a:spcAft>
              <a:buClr>
                <a:schemeClr val="dk1"/>
              </a:buClr>
              <a:buSzPts val="1600"/>
              <a:buChar char="○"/>
              <a:defRPr sz="1600">
                <a:solidFill>
                  <a:schemeClr val="dk1"/>
                </a:solidFill>
              </a:defRPr>
            </a:lvl5pPr>
            <a:lvl6pPr indent="-330200" lvl="5" marL="2743200">
              <a:spcBef>
                <a:spcPts val="1000"/>
              </a:spcBef>
              <a:spcAft>
                <a:spcPts val="0"/>
              </a:spcAft>
              <a:buClr>
                <a:schemeClr val="dk1"/>
              </a:buClr>
              <a:buSzPts val="1600"/>
              <a:buChar char="■"/>
              <a:defRPr sz="1600">
                <a:solidFill>
                  <a:schemeClr val="dk1"/>
                </a:solidFill>
              </a:defRPr>
            </a:lvl6pPr>
            <a:lvl7pPr indent="-330200" lvl="6" marL="3200400">
              <a:spcBef>
                <a:spcPts val="1000"/>
              </a:spcBef>
              <a:spcAft>
                <a:spcPts val="0"/>
              </a:spcAft>
              <a:buClr>
                <a:schemeClr val="dk1"/>
              </a:buClr>
              <a:buSzPts val="1600"/>
              <a:buChar char="●"/>
              <a:defRPr sz="1600">
                <a:solidFill>
                  <a:schemeClr val="dk1"/>
                </a:solidFill>
              </a:defRPr>
            </a:lvl7pPr>
            <a:lvl8pPr indent="-330200" lvl="7" marL="3657600">
              <a:spcBef>
                <a:spcPts val="1000"/>
              </a:spcBef>
              <a:spcAft>
                <a:spcPts val="0"/>
              </a:spcAft>
              <a:buClr>
                <a:schemeClr val="dk1"/>
              </a:buClr>
              <a:buSzPts val="1600"/>
              <a:buChar char="○"/>
              <a:defRPr sz="1600">
                <a:solidFill>
                  <a:schemeClr val="dk1"/>
                </a:solidFill>
              </a:defRPr>
            </a:lvl8pPr>
            <a:lvl9pPr indent="-330200" lvl="8" marL="4114800">
              <a:spcBef>
                <a:spcPts val="1000"/>
              </a:spcBef>
              <a:spcAft>
                <a:spcPts val="1000"/>
              </a:spcAft>
              <a:buClr>
                <a:schemeClr val="dk1"/>
              </a:buClr>
              <a:buSzPts val="1600"/>
              <a:buChar char="■"/>
              <a:defRPr sz="1600">
                <a:solidFill>
                  <a:schemeClr val="dk1"/>
                </a:solidFil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2">
    <p:spTree>
      <p:nvGrpSpPr>
        <p:cNvPr id="64" name="Shape 64"/>
        <p:cNvGrpSpPr/>
        <p:nvPr/>
      </p:nvGrpSpPr>
      <p:grpSpPr>
        <a:xfrm>
          <a:off x="0" y="0"/>
          <a:ext cx="0" cy="0"/>
          <a:chOff x="0" y="0"/>
          <a:chExt cx="0" cy="0"/>
        </a:xfrm>
      </p:grpSpPr>
      <p:sp>
        <p:nvSpPr>
          <p:cNvPr id="65" name="Google Shape;65;p17"/>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66" name="Google Shape;66;p17"/>
          <p:cNvSpPr txBox="1"/>
          <p:nvPr>
            <p:ph idx="1" type="body"/>
          </p:nvPr>
        </p:nvSpPr>
        <p:spPr>
          <a:xfrm>
            <a:off x="457200" y="1140000"/>
            <a:ext cx="4114800" cy="34290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30200" lvl="1" marL="914400">
              <a:spcBef>
                <a:spcPts val="1000"/>
              </a:spcBef>
              <a:spcAft>
                <a:spcPts val="0"/>
              </a:spcAft>
              <a:buClr>
                <a:schemeClr val="dk1"/>
              </a:buClr>
              <a:buSzPts val="1600"/>
              <a:buChar char="○"/>
              <a:defRPr sz="1600">
                <a:solidFill>
                  <a:schemeClr val="dk1"/>
                </a:solidFill>
              </a:defRPr>
            </a:lvl2pPr>
            <a:lvl3pPr indent="-330200" lvl="2" marL="1371600">
              <a:spcBef>
                <a:spcPts val="1000"/>
              </a:spcBef>
              <a:spcAft>
                <a:spcPts val="0"/>
              </a:spcAft>
              <a:buClr>
                <a:schemeClr val="dk1"/>
              </a:buClr>
              <a:buSzPts val="1600"/>
              <a:buChar char="■"/>
              <a:defRPr sz="1600">
                <a:solidFill>
                  <a:schemeClr val="dk1"/>
                </a:solidFill>
              </a:defRPr>
            </a:lvl3pPr>
            <a:lvl4pPr indent="-330200" lvl="3" marL="1828800">
              <a:spcBef>
                <a:spcPts val="1000"/>
              </a:spcBef>
              <a:spcAft>
                <a:spcPts val="0"/>
              </a:spcAft>
              <a:buClr>
                <a:schemeClr val="dk1"/>
              </a:buClr>
              <a:buSzPts val="1600"/>
              <a:buChar char="●"/>
              <a:defRPr sz="1600">
                <a:solidFill>
                  <a:schemeClr val="dk1"/>
                </a:solidFill>
              </a:defRPr>
            </a:lvl4pPr>
            <a:lvl5pPr indent="-330200" lvl="4" marL="2286000">
              <a:spcBef>
                <a:spcPts val="1000"/>
              </a:spcBef>
              <a:spcAft>
                <a:spcPts val="0"/>
              </a:spcAft>
              <a:buClr>
                <a:schemeClr val="dk1"/>
              </a:buClr>
              <a:buSzPts val="1600"/>
              <a:buChar char="○"/>
              <a:defRPr sz="1600">
                <a:solidFill>
                  <a:schemeClr val="dk1"/>
                </a:solidFill>
              </a:defRPr>
            </a:lvl5pPr>
            <a:lvl6pPr indent="-330200" lvl="5" marL="2743200">
              <a:spcBef>
                <a:spcPts val="1000"/>
              </a:spcBef>
              <a:spcAft>
                <a:spcPts val="0"/>
              </a:spcAft>
              <a:buClr>
                <a:schemeClr val="dk1"/>
              </a:buClr>
              <a:buSzPts val="1600"/>
              <a:buChar char="■"/>
              <a:defRPr sz="1600">
                <a:solidFill>
                  <a:schemeClr val="dk1"/>
                </a:solidFill>
              </a:defRPr>
            </a:lvl6pPr>
            <a:lvl7pPr indent="-330200" lvl="6" marL="3200400">
              <a:spcBef>
                <a:spcPts val="1000"/>
              </a:spcBef>
              <a:spcAft>
                <a:spcPts val="0"/>
              </a:spcAft>
              <a:buClr>
                <a:schemeClr val="dk1"/>
              </a:buClr>
              <a:buSzPts val="1600"/>
              <a:buChar char="●"/>
              <a:defRPr sz="1600">
                <a:solidFill>
                  <a:schemeClr val="dk1"/>
                </a:solidFill>
              </a:defRPr>
            </a:lvl7pPr>
            <a:lvl8pPr indent="-330200" lvl="7" marL="3657600">
              <a:spcBef>
                <a:spcPts val="1000"/>
              </a:spcBef>
              <a:spcAft>
                <a:spcPts val="0"/>
              </a:spcAft>
              <a:buClr>
                <a:schemeClr val="dk1"/>
              </a:buClr>
              <a:buSzPts val="1600"/>
              <a:buChar char="○"/>
              <a:defRPr sz="1600">
                <a:solidFill>
                  <a:schemeClr val="dk1"/>
                </a:solidFill>
              </a:defRPr>
            </a:lvl8pPr>
            <a:lvl9pPr indent="-330200" lvl="8" marL="4114800">
              <a:spcBef>
                <a:spcPts val="1000"/>
              </a:spcBef>
              <a:spcAft>
                <a:spcPts val="1000"/>
              </a:spcAft>
              <a:buClr>
                <a:schemeClr val="dk1"/>
              </a:buClr>
              <a:buSzPts val="1600"/>
              <a:buChar char="■"/>
              <a:defRPr sz="1600">
                <a:solidFill>
                  <a:schemeClr val="dk1"/>
                </a:solidFil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1">
  <p:cSld name="CUSTOM_3_2">
    <p:bg>
      <p:bgPr>
        <a:blipFill>
          <a:blip r:embed="rId2">
            <a:alphaModFix/>
          </a:blip>
          <a:stretch>
            <a:fillRect/>
          </a:stretch>
        </a:blipFill>
      </p:bgPr>
    </p:bg>
    <p:spTree>
      <p:nvGrpSpPr>
        <p:cNvPr id="67" name="Shape 67"/>
        <p:cNvGrpSpPr/>
        <p:nvPr/>
      </p:nvGrpSpPr>
      <p:grpSpPr>
        <a:xfrm>
          <a:off x="0" y="0"/>
          <a:ext cx="0" cy="0"/>
          <a:chOff x="0" y="0"/>
          <a:chExt cx="0" cy="0"/>
        </a:xfrm>
      </p:grpSpPr>
      <p:sp>
        <p:nvSpPr>
          <p:cNvPr id="68" name="Google Shape;68;p18"/>
          <p:cNvSpPr/>
          <p:nvPr/>
        </p:nvSpPr>
        <p:spPr>
          <a:xfrm>
            <a:off x="-6250" y="143750"/>
            <a:ext cx="9150300" cy="4857300"/>
          </a:xfrm>
          <a:prstGeom prst="rect">
            <a:avLst/>
          </a:prstGeom>
          <a:solidFill>
            <a:srgbClr val="FFFFFF">
              <a:alpha val="96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8"/>
          <p:cNvSpPr/>
          <p:nvPr/>
        </p:nvSpPr>
        <p:spPr>
          <a:xfrm>
            <a:off x="734713" y="2673400"/>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b="1" lang="en" sz="1800">
                <a:solidFill>
                  <a:schemeClr val="accent1"/>
                </a:solidFill>
                <a:latin typeface="Inter"/>
                <a:ea typeface="Inter"/>
                <a:cs typeface="Inter"/>
                <a:sym typeface="Inter"/>
              </a:rPr>
              <a:t>→</a:t>
            </a:r>
            <a:endParaRPr b="1" sz="1800">
              <a:solidFill>
                <a:schemeClr val="accent1"/>
              </a:solidFill>
              <a:latin typeface="Inter"/>
              <a:ea typeface="Inter"/>
              <a:cs typeface="Inter"/>
              <a:sym typeface="Inter"/>
            </a:endParaRPr>
          </a:p>
        </p:txBody>
      </p:sp>
      <p:sp>
        <p:nvSpPr>
          <p:cNvPr id="70" name="Google Shape;70;p18"/>
          <p:cNvSpPr/>
          <p:nvPr/>
        </p:nvSpPr>
        <p:spPr>
          <a:xfrm>
            <a:off x="734700" y="3894725"/>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b="1" lang="en" sz="1800">
                <a:solidFill>
                  <a:schemeClr val="accent1"/>
                </a:solidFill>
                <a:latin typeface="Inter"/>
                <a:ea typeface="Inter"/>
                <a:cs typeface="Inter"/>
                <a:sym typeface="Inter"/>
              </a:rPr>
              <a:t>→</a:t>
            </a:r>
            <a:endParaRPr b="1" sz="1800">
              <a:solidFill>
                <a:schemeClr val="accent1"/>
              </a:solidFill>
              <a:latin typeface="Inter"/>
              <a:ea typeface="Inter"/>
              <a:cs typeface="Inter"/>
              <a:sym typeface="Inter"/>
            </a:endParaRPr>
          </a:p>
        </p:txBody>
      </p:sp>
      <p:sp>
        <p:nvSpPr>
          <p:cNvPr id="71" name="Google Shape;71;p18"/>
          <p:cNvSpPr txBox="1"/>
          <p:nvPr>
            <p:ph idx="1" type="body"/>
          </p:nvPr>
        </p:nvSpPr>
        <p:spPr>
          <a:xfrm>
            <a:off x="1373975" y="2361292"/>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72" name="Google Shape;72;p18"/>
          <p:cNvSpPr txBox="1"/>
          <p:nvPr>
            <p:ph idx="2" type="body"/>
          </p:nvPr>
        </p:nvSpPr>
        <p:spPr>
          <a:xfrm>
            <a:off x="1373975" y="3582596"/>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73" name="Google Shape;73;p18"/>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74" name="Google Shape;74;p18"/>
          <p:cNvSpPr txBox="1"/>
          <p:nvPr>
            <p:ph idx="3" type="body"/>
          </p:nvPr>
        </p:nvSpPr>
        <p:spPr>
          <a:xfrm>
            <a:off x="1373975" y="1140000"/>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75" name="Google Shape;75;p18"/>
          <p:cNvSpPr/>
          <p:nvPr/>
        </p:nvSpPr>
        <p:spPr>
          <a:xfrm>
            <a:off x="734713" y="1452088"/>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b="1" lang="en" sz="1800">
                <a:solidFill>
                  <a:schemeClr val="accent1"/>
                </a:solidFill>
                <a:latin typeface="Inter"/>
                <a:ea typeface="Inter"/>
                <a:cs typeface="Inter"/>
                <a:sym typeface="Inter"/>
              </a:rPr>
              <a:t>→</a:t>
            </a:r>
            <a:endParaRPr b="1" sz="1800">
              <a:solidFill>
                <a:schemeClr val="accent1"/>
              </a:solidFill>
              <a:latin typeface="Inter"/>
              <a:ea typeface="Inter"/>
              <a:cs typeface="Inter"/>
              <a:sym typeface="Inte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2">
  <p:cSld name="CUSTOM_3_2_1">
    <p:bg>
      <p:bgPr>
        <a:blipFill>
          <a:blip r:embed="rId2">
            <a:alphaModFix/>
          </a:blip>
          <a:stretch>
            <a:fillRect/>
          </a:stretch>
        </a:blipFill>
      </p:bgPr>
    </p:bg>
    <p:spTree>
      <p:nvGrpSpPr>
        <p:cNvPr id="76" name="Shape 76"/>
        <p:cNvGrpSpPr/>
        <p:nvPr/>
      </p:nvGrpSpPr>
      <p:grpSpPr>
        <a:xfrm>
          <a:off x="0" y="0"/>
          <a:ext cx="0" cy="0"/>
          <a:chOff x="0" y="0"/>
          <a:chExt cx="0" cy="0"/>
        </a:xfrm>
      </p:grpSpPr>
      <p:sp>
        <p:nvSpPr>
          <p:cNvPr id="77" name="Google Shape;77;p19"/>
          <p:cNvSpPr txBox="1"/>
          <p:nvPr>
            <p:ph idx="1" type="body"/>
          </p:nvPr>
        </p:nvSpPr>
        <p:spPr>
          <a:xfrm>
            <a:off x="4572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78" name="Google Shape;78;p19"/>
          <p:cNvSpPr txBox="1"/>
          <p:nvPr>
            <p:ph idx="2" type="body"/>
          </p:nvPr>
        </p:nvSpPr>
        <p:spPr>
          <a:xfrm>
            <a:off x="32370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79" name="Google Shape;79;p19"/>
          <p:cNvSpPr txBox="1"/>
          <p:nvPr>
            <p:ph idx="3" type="body"/>
          </p:nvPr>
        </p:nvSpPr>
        <p:spPr>
          <a:xfrm>
            <a:off x="60168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80" name="Google Shape;80;p19"/>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cxnSp>
        <p:nvCxnSpPr>
          <p:cNvPr id="81" name="Google Shape;81;p19"/>
          <p:cNvCxnSpPr/>
          <p:nvPr/>
        </p:nvCxnSpPr>
        <p:spPr>
          <a:xfrm>
            <a:off x="4572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82" name="Google Shape;82;p19"/>
          <p:cNvCxnSpPr/>
          <p:nvPr/>
        </p:nvCxnSpPr>
        <p:spPr>
          <a:xfrm>
            <a:off x="32370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83" name="Google Shape;83;p19"/>
          <p:cNvCxnSpPr/>
          <p:nvPr/>
        </p:nvCxnSpPr>
        <p:spPr>
          <a:xfrm>
            <a:off x="6016800" y="1599075"/>
            <a:ext cx="0" cy="2199900"/>
          </a:xfrm>
          <a:prstGeom prst="straightConnector1">
            <a:avLst/>
          </a:prstGeom>
          <a:noFill/>
          <a:ln cap="flat" cmpd="sng" w="19050">
            <a:solidFill>
              <a:schemeClr val="accent1"/>
            </a:solidFill>
            <a:prstDash val="solid"/>
            <a:round/>
            <a:headEnd len="med" w="med" type="none"/>
            <a:tailEnd len="med" w="med" type="none"/>
          </a:ln>
        </p:spPr>
      </p:cxn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3">
  <p:cSld name="CUSTOM_3_2_2">
    <p:bg>
      <p:bgPr>
        <a:blipFill>
          <a:blip r:embed="rId2">
            <a:alphaModFix/>
          </a:blip>
          <a:stretch>
            <a:fillRect/>
          </a:stretch>
        </a:blipFill>
      </p:bgPr>
    </p:bg>
    <p:spTree>
      <p:nvGrpSpPr>
        <p:cNvPr id="84" name="Shape 84"/>
        <p:cNvGrpSpPr/>
        <p:nvPr/>
      </p:nvGrpSpPr>
      <p:grpSpPr>
        <a:xfrm>
          <a:off x="0" y="0"/>
          <a:ext cx="0" cy="0"/>
          <a:chOff x="0" y="0"/>
          <a:chExt cx="0" cy="0"/>
        </a:xfrm>
      </p:grpSpPr>
      <p:sp>
        <p:nvSpPr>
          <p:cNvPr id="85" name="Google Shape;85;p20"/>
          <p:cNvSpPr txBox="1"/>
          <p:nvPr>
            <p:ph idx="1" type="body"/>
          </p:nvPr>
        </p:nvSpPr>
        <p:spPr>
          <a:xfrm>
            <a:off x="1373975" y="2361292"/>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86" name="Google Shape;86;p20"/>
          <p:cNvSpPr txBox="1"/>
          <p:nvPr>
            <p:ph idx="2" type="body"/>
          </p:nvPr>
        </p:nvSpPr>
        <p:spPr>
          <a:xfrm>
            <a:off x="1373975" y="3582596"/>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87" name="Google Shape;87;p20"/>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88" name="Google Shape;88;p20"/>
          <p:cNvSpPr txBox="1"/>
          <p:nvPr>
            <p:ph idx="3" type="body"/>
          </p:nvPr>
        </p:nvSpPr>
        <p:spPr>
          <a:xfrm>
            <a:off x="1373975" y="1140000"/>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89" name="Google Shape;89;p20"/>
          <p:cNvSpPr/>
          <p:nvPr/>
        </p:nvSpPr>
        <p:spPr>
          <a:xfrm>
            <a:off x="734713" y="1452100"/>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1</a:t>
            </a:r>
            <a:endParaRPr b="1" sz="1800">
              <a:solidFill>
                <a:schemeClr val="accent1"/>
              </a:solidFill>
              <a:latin typeface="Hanken Grotesk"/>
              <a:ea typeface="Hanken Grotesk"/>
              <a:cs typeface="Hanken Grotesk"/>
              <a:sym typeface="Hanken Grotesk"/>
            </a:endParaRPr>
          </a:p>
        </p:txBody>
      </p:sp>
      <p:sp>
        <p:nvSpPr>
          <p:cNvPr id="90" name="Google Shape;90;p20"/>
          <p:cNvSpPr/>
          <p:nvPr/>
        </p:nvSpPr>
        <p:spPr>
          <a:xfrm>
            <a:off x="734700" y="2673413"/>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2</a:t>
            </a:r>
            <a:endParaRPr b="1" sz="1800">
              <a:solidFill>
                <a:schemeClr val="accent1"/>
              </a:solidFill>
              <a:latin typeface="Hanken Grotesk"/>
              <a:ea typeface="Hanken Grotesk"/>
              <a:cs typeface="Hanken Grotesk"/>
              <a:sym typeface="Hanken Grotesk"/>
            </a:endParaRPr>
          </a:p>
        </p:txBody>
      </p:sp>
      <p:sp>
        <p:nvSpPr>
          <p:cNvPr id="91" name="Google Shape;91;p20"/>
          <p:cNvSpPr/>
          <p:nvPr/>
        </p:nvSpPr>
        <p:spPr>
          <a:xfrm>
            <a:off x="734725" y="3894738"/>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3</a:t>
            </a:r>
            <a:endParaRPr b="1" sz="1800">
              <a:solidFill>
                <a:schemeClr val="accent1"/>
              </a:solidFill>
              <a:latin typeface="Hanken Grotesk"/>
              <a:ea typeface="Hanken Grotesk"/>
              <a:cs typeface="Hanken Grotesk"/>
              <a:sym typeface="Hanken Grotesk"/>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3 1">
  <p:cSld name="CUSTOM_3_2_2_1">
    <p:bg>
      <p:bgPr>
        <a:blipFill>
          <a:blip r:embed="rId2">
            <a:alphaModFix/>
          </a:blip>
          <a:stretch>
            <a:fillRect/>
          </a:stretch>
        </a:blipFill>
      </p:bgPr>
    </p:bg>
    <p:spTree>
      <p:nvGrpSpPr>
        <p:cNvPr id="92" name="Shape 92"/>
        <p:cNvGrpSpPr/>
        <p:nvPr/>
      </p:nvGrpSpPr>
      <p:grpSpPr>
        <a:xfrm>
          <a:off x="0" y="0"/>
          <a:ext cx="0" cy="0"/>
          <a:chOff x="0" y="0"/>
          <a:chExt cx="0" cy="0"/>
        </a:xfrm>
      </p:grpSpPr>
      <p:sp>
        <p:nvSpPr>
          <p:cNvPr id="93" name="Google Shape;93;p21"/>
          <p:cNvSpPr txBox="1"/>
          <p:nvPr>
            <p:ph idx="1" type="body"/>
          </p:nvPr>
        </p:nvSpPr>
        <p:spPr>
          <a:xfrm>
            <a:off x="457200" y="2361293"/>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94" name="Google Shape;94;p21"/>
          <p:cNvSpPr txBox="1"/>
          <p:nvPr>
            <p:ph idx="2" type="body"/>
          </p:nvPr>
        </p:nvSpPr>
        <p:spPr>
          <a:xfrm>
            <a:off x="457200" y="3582599"/>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95" name="Google Shape;95;p21"/>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96" name="Google Shape;96;p21"/>
          <p:cNvSpPr txBox="1"/>
          <p:nvPr>
            <p:ph idx="3" type="body"/>
          </p:nvPr>
        </p:nvSpPr>
        <p:spPr>
          <a:xfrm>
            <a:off x="457200" y="1140000"/>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4">
  <p:cSld name="CUSTOM_3_2_1_1">
    <p:bg>
      <p:bgPr>
        <a:blipFill>
          <a:blip r:embed="rId2">
            <a:alphaModFix/>
          </a:blip>
          <a:stretch>
            <a:fillRect/>
          </a:stretch>
        </a:blipFill>
      </p:bgPr>
    </p:bg>
    <p:spTree>
      <p:nvGrpSpPr>
        <p:cNvPr id="97" name="Shape 97"/>
        <p:cNvGrpSpPr/>
        <p:nvPr/>
      </p:nvGrpSpPr>
      <p:grpSpPr>
        <a:xfrm>
          <a:off x="0" y="0"/>
          <a:ext cx="0" cy="0"/>
          <a:chOff x="0" y="0"/>
          <a:chExt cx="0" cy="0"/>
        </a:xfrm>
      </p:grpSpPr>
      <p:sp>
        <p:nvSpPr>
          <p:cNvPr id="98" name="Google Shape;98;p22"/>
          <p:cNvSpPr txBox="1"/>
          <p:nvPr>
            <p:ph idx="1" type="body"/>
          </p:nvPr>
        </p:nvSpPr>
        <p:spPr>
          <a:xfrm>
            <a:off x="489150" y="2727525"/>
            <a:ext cx="26061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
        <p:nvSpPr>
          <p:cNvPr id="99" name="Google Shape;99;p22"/>
          <p:cNvSpPr txBox="1"/>
          <p:nvPr>
            <p:ph idx="2" type="body"/>
          </p:nvPr>
        </p:nvSpPr>
        <p:spPr>
          <a:xfrm>
            <a:off x="3268950" y="2727525"/>
            <a:ext cx="26061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
        <p:nvSpPr>
          <p:cNvPr id="100" name="Google Shape;100;p22"/>
          <p:cNvSpPr txBox="1"/>
          <p:nvPr>
            <p:ph idx="3" type="body"/>
          </p:nvPr>
        </p:nvSpPr>
        <p:spPr>
          <a:xfrm>
            <a:off x="6048750" y="2727525"/>
            <a:ext cx="26061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
        <p:nvSpPr>
          <p:cNvPr id="101" name="Google Shape;101;p22"/>
          <p:cNvSpPr/>
          <p:nvPr/>
        </p:nvSpPr>
        <p:spPr>
          <a:xfrm>
            <a:off x="1333794" y="1597025"/>
            <a:ext cx="916800" cy="916800"/>
          </a:xfrm>
          <a:prstGeom prst="ellipse">
            <a:avLst/>
          </a:prstGeom>
          <a:noFill/>
          <a:ln cap="flat" cmpd="sng" w="9525">
            <a:solidFill>
              <a:schemeClr val="dk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2800">
                <a:solidFill>
                  <a:schemeClr val="dk1"/>
                </a:solidFill>
                <a:latin typeface="Hanken Grotesk"/>
                <a:ea typeface="Hanken Grotesk"/>
                <a:cs typeface="Hanken Grotesk"/>
                <a:sym typeface="Hanken Grotesk"/>
              </a:rPr>
              <a:t>1</a:t>
            </a:r>
            <a:endParaRPr b="1" sz="2800">
              <a:solidFill>
                <a:schemeClr val="dk1"/>
              </a:solidFill>
              <a:latin typeface="Hanken Grotesk"/>
              <a:ea typeface="Hanken Grotesk"/>
              <a:cs typeface="Hanken Grotesk"/>
              <a:sym typeface="Hanken Grotesk"/>
            </a:endParaRPr>
          </a:p>
        </p:txBody>
      </p:sp>
      <p:sp>
        <p:nvSpPr>
          <p:cNvPr id="102" name="Google Shape;102;p22"/>
          <p:cNvSpPr/>
          <p:nvPr/>
        </p:nvSpPr>
        <p:spPr>
          <a:xfrm>
            <a:off x="4113597" y="1597025"/>
            <a:ext cx="916800" cy="916800"/>
          </a:xfrm>
          <a:prstGeom prst="ellipse">
            <a:avLst/>
          </a:prstGeom>
          <a:noFill/>
          <a:ln cap="flat" cmpd="sng" w="9525">
            <a:solidFill>
              <a:schemeClr val="dk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2800">
                <a:solidFill>
                  <a:schemeClr val="dk1"/>
                </a:solidFill>
                <a:latin typeface="Hanken Grotesk"/>
                <a:ea typeface="Hanken Grotesk"/>
                <a:cs typeface="Hanken Grotesk"/>
                <a:sym typeface="Hanken Grotesk"/>
              </a:rPr>
              <a:t>2</a:t>
            </a:r>
            <a:endParaRPr b="1" sz="2800">
              <a:solidFill>
                <a:schemeClr val="dk1"/>
              </a:solidFill>
              <a:latin typeface="Hanken Grotesk"/>
              <a:ea typeface="Hanken Grotesk"/>
              <a:cs typeface="Hanken Grotesk"/>
              <a:sym typeface="Hanken Grotesk"/>
            </a:endParaRPr>
          </a:p>
        </p:txBody>
      </p:sp>
      <p:sp>
        <p:nvSpPr>
          <p:cNvPr id="103" name="Google Shape;103;p22"/>
          <p:cNvSpPr/>
          <p:nvPr/>
        </p:nvSpPr>
        <p:spPr>
          <a:xfrm>
            <a:off x="6893399" y="1597025"/>
            <a:ext cx="916800" cy="916800"/>
          </a:xfrm>
          <a:prstGeom prst="ellipse">
            <a:avLst/>
          </a:prstGeom>
          <a:noFill/>
          <a:ln cap="flat" cmpd="sng" w="9525">
            <a:solidFill>
              <a:schemeClr val="dk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2800">
                <a:solidFill>
                  <a:schemeClr val="dk1"/>
                </a:solidFill>
                <a:latin typeface="Hanken Grotesk"/>
                <a:ea typeface="Hanken Grotesk"/>
                <a:cs typeface="Hanken Grotesk"/>
                <a:sym typeface="Hanken Grotesk"/>
              </a:rPr>
              <a:t>3</a:t>
            </a:r>
            <a:endParaRPr b="1" sz="2800">
              <a:solidFill>
                <a:schemeClr val="dk1"/>
              </a:solidFill>
              <a:latin typeface="Hanken Grotesk"/>
              <a:ea typeface="Hanken Grotesk"/>
              <a:cs typeface="Hanken Grotesk"/>
              <a:sym typeface="Hanken Grotesk"/>
            </a:endParaRPr>
          </a:p>
        </p:txBody>
      </p:sp>
      <p:sp>
        <p:nvSpPr>
          <p:cNvPr id="104" name="Google Shape;104;p22"/>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5">
  <p:cSld name="CUSTOM_3_2_1_1_1">
    <p:bg>
      <p:bgPr>
        <a:blipFill>
          <a:blip r:embed="rId2">
            <a:alphaModFix/>
          </a:blip>
          <a:stretch>
            <a:fillRect/>
          </a:stretch>
        </a:blipFill>
      </p:bgPr>
    </p:bg>
    <p:spTree>
      <p:nvGrpSpPr>
        <p:cNvPr id="105" name="Shape 105"/>
        <p:cNvGrpSpPr/>
        <p:nvPr/>
      </p:nvGrpSpPr>
      <p:grpSpPr>
        <a:xfrm>
          <a:off x="0" y="0"/>
          <a:ext cx="0" cy="0"/>
          <a:chOff x="0" y="0"/>
          <a:chExt cx="0" cy="0"/>
        </a:xfrm>
      </p:grpSpPr>
      <p:sp>
        <p:nvSpPr>
          <p:cNvPr id="106" name="Google Shape;106;p23"/>
          <p:cNvSpPr txBox="1"/>
          <p:nvPr>
            <p:ph idx="1" type="body"/>
          </p:nvPr>
        </p:nvSpPr>
        <p:spPr>
          <a:xfrm>
            <a:off x="457200" y="1834125"/>
            <a:ext cx="2606100" cy="2273100"/>
          </a:xfrm>
          <a:prstGeom prst="rect">
            <a:avLst/>
          </a:prstGeom>
          <a:no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107" name="Google Shape;107;p23"/>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08" name="Google Shape;108;p23"/>
          <p:cNvSpPr/>
          <p:nvPr/>
        </p:nvSpPr>
        <p:spPr>
          <a:xfrm>
            <a:off x="457204" y="1472400"/>
            <a:ext cx="476700" cy="361800"/>
          </a:xfrm>
          <a:prstGeom prst="rect">
            <a:avLst/>
          </a:prstGeom>
          <a:solidFill>
            <a:schemeClr val="accent1"/>
          </a:solidFill>
          <a:ln cap="flat" cmpd="sng" w="9525">
            <a:solidFill>
              <a:srgbClr val="4643E7"/>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dk1"/>
                </a:solidFill>
                <a:latin typeface="Hanken Grotesk"/>
                <a:ea typeface="Hanken Grotesk"/>
                <a:cs typeface="Hanken Grotesk"/>
                <a:sym typeface="Hanken Grotesk"/>
              </a:rPr>
              <a:t>1</a:t>
            </a:r>
            <a:endParaRPr b="1" sz="1800">
              <a:solidFill>
                <a:schemeClr val="dk1"/>
              </a:solidFill>
              <a:latin typeface="Hanken Grotesk"/>
              <a:ea typeface="Hanken Grotesk"/>
              <a:cs typeface="Hanken Grotesk"/>
              <a:sym typeface="Hanken Grotesk"/>
            </a:endParaRPr>
          </a:p>
        </p:txBody>
      </p:sp>
      <p:sp>
        <p:nvSpPr>
          <p:cNvPr id="109" name="Google Shape;109;p23"/>
          <p:cNvSpPr/>
          <p:nvPr/>
        </p:nvSpPr>
        <p:spPr>
          <a:xfrm>
            <a:off x="3237004" y="1472400"/>
            <a:ext cx="476700" cy="361800"/>
          </a:xfrm>
          <a:prstGeom prst="rect">
            <a:avLst/>
          </a:prstGeom>
          <a:solidFill>
            <a:schemeClr val="accent1"/>
          </a:solidFill>
          <a:ln cap="flat" cmpd="sng" w="9525">
            <a:solidFill>
              <a:srgbClr val="4643E7"/>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b="1" lang="en" sz="1800">
                <a:solidFill>
                  <a:schemeClr val="dk1"/>
                </a:solidFill>
                <a:latin typeface="Hanken Grotesk"/>
                <a:ea typeface="Hanken Grotesk"/>
                <a:cs typeface="Hanken Grotesk"/>
                <a:sym typeface="Hanken Grotesk"/>
              </a:rPr>
              <a:t>2</a:t>
            </a:r>
            <a:endParaRPr b="1" sz="1800">
              <a:solidFill>
                <a:schemeClr val="dk1"/>
              </a:solidFill>
              <a:latin typeface="Hanken Grotesk"/>
              <a:ea typeface="Hanken Grotesk"/>
              <a:cs typeface="Hanken Grotesk"/>
              <a:sym typeface="Hanken Grotesk"/>
            </a:endParaRPr>
          </a:p>
        </p:txBody>
      </p:sp>
      <p:sp>
        <p:nvSpPr>
          <p:cNvPr id="110" name="Google Shape;110;p23"/>
          <p:cNvSpPr/>
          <p:nvPr/>
        </p:nvSpPr>
        <p:spPr>
          <a:xfrm>
            <a:off x="6016804" y="1472400"/>
            <a:ext cx="476700" cy="361800"/>
          </a:xfrm>
          <a:prstGeom prst="rect">
            <a:avLst/>
          </a:prstGeom>
          <a:solidFill>
            <a:schemeClr val="accent1"/>
          </a:solidFill>
          <a:ln cap="flat" cmpd="sng" w="9525">
            <a:solidFill>
              <a:srgbClr val="4643E7"/>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b="1" lang="en" sz="1800">
                <a:solidFill>
                  <a:schemeClr val="dk1"/>
                </a:solidFill>
                <a:latin typeface="Hanken Grotesk"/>
                <a:ea typeface="Hanken Grotesk"/>
                <a:cs typeface="Hanken Grotesk"/>
                <a:sym typeface="Hanken Grotesk"/>
              </a:rPr>
              <a:t>3</a:t>
            </a:r>
            <a:endParaRPr b="1" sz="1800">
              <a:solidFill>
                <a:schemeClr val="dk1"/>
              </a:solidFill>
              <a:latin typeface="Hanken Grotesk"/>
              <a:ea typeface="Hanken Grotesk"/>
              <a:cs typeface="Hanken Grotesk"/>
              <a:sym typeface="Hanken Grotesk"/>
            </a:endParaRPr>
          </a:p>
        </p:txBody>
      </p:sp>
      <p:sp>
        <p:nvSpPr>
          <p:cNvPr id="111" name="Google Shape;111;p23"/>
          <p:cNvSpPr txBox="1"/>
          <p:nvPr>
            <p:ph idx="2" type="body"/>
          </p:nvPr>
        </p:nvSpPr>
        <p:spPr>
          <a:xfrm>
            <a:off x="3237000" y="1834125"/>
            <a:ext cx="2606100" cy="2273100"/>
          </a:xfrm>
          <a:prstGeom prst="rect">
            <a:avLst/>
          </a:prstGeom>
          <a:no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112" name="Google Shape;112;p23"/>
          <p:cNvSpPr txBox="1"/>
          <p:nvPr>
            <p:ph idx="3" type="body"/>
          </p:nvPr>
        </p:nvSpPr>
        <p:spPr>
          <a:xfrm>
            <a:off x="6016800" y="1834125"/>
            <a:ext cx="2606100" cy="2273100"/>
          </a:xfrm>
          <a:prstGeom prst="rect">
            <a:avLst/>
          </a:prstGeom>
          <a:no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1">
  <p:cSld name="CUSTOM_3_2_1_1_1_1">
    <p:bg>
      <p:bgPr>
        <a:blipFill>
          <a:blip r:embed="rId2">
            <a:alphaModFix/>
          </a:blip>
          <a:stretch>
            <a:fillRect/>
          </a:stretch>
        </a:blipFill>
      </p:bgPr>
    </p:bg>
    <p:spTree>
      <p:nvGrpSpPr>
        <p:cNvPr id="113" name="Shape 113"/>
        <p:cNvGrpSpPr/>
        <p:nvPr/>
      </p:nvGrpSpPr>
      <p:grpSpPr>
        <a:xfrm>
          <a:off x="0" y="0"/>
          <a:ext cx="0" cy="0"/>
          <a:chOff x="0" y="0"/>
          <a:chExt cx="0" cy="0"/>
        </a:xfrm>
      </p:grpSpPr>
      <p:sp>
        <p:nvSpPr>
          <p:cNvPr id="114" name="Google Shape;114;p24"/>
          <p:cNvSpPr/>
          <p:nvPr/>
        </p:nvSpPr>
        <p:spPr>
          <a:xfrm>
            <a:off x="457350" y="1370700"/>
            <a:ext cx="2606100" cy="3201300"/>
          </a:xfrm>
          <a:prstGeom prst="rect">
            <a:avLst/>
          </a:prstGeom>
          <a:solidFill>
            <a:srgbClr val="FFFFFF">
              <a:alpha val="19620"/>
            </a:srgbClr>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Clr>
                <a:srgbClr val="000000"/>
              </a:buClr>
              <a:buSzPts val="1018"/>
              <a:buFont typeface="Arial"/>
              <a:buNone/>
            </a:pPr>
            <a:r>
              <a:t/>
            </a:r>
            <a:endParaRPr sz="1200">
              <a:solidFill>
                <a:schemeClr val="dk1"/>
              </a:solidFill>
              <a:latin typeface="Inter"/>
              <a:ea typeface="Inter"/>
              <a:cs typeface="Inter"/>
              <a:sym typeface="Inter"/>
            </a:endParaRPr>
          </a:p>
        </p:txBody>
      </p:sp>
      <p:sp>
        <p:nvSpPr>
          <p:cNvPr id="115" name="Google Shape;115;p24"/>
          <p:cNvSpPr/>
          <p:nvPr/>
        </p:nvSpPr>
        <p:spPr>
          <a:xfrm>
            <a:off x="3237075" y="1370700"/>
            <a:ext cx="2606100" cy="3201300"/>
          </a:xfrm>
          <a:prstGeom prst="rect">
            <a:avLst/>
          </a:prstGeom>
          <a:solidFill>
            <a:srgbClr val="FFFFFF">
              <a:alpha val="19620"/>
            </a:srgbClr>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None/>
            </a:pPr>
            <a:r>
              <a:t/>
            </a:r>
            <a:endParaRPr>
              <a:solidFill>
                <a:schemeClr val="accent1"/>
              </a:solidFill>
              <a:latin typeface="Hanken Grotesk SemiBold"/>
              <a:ea typeface="Hanken Grotesk SemiBold"/>
              <a:cs typeface="Hanken Grotesk SemiBold"/>
              <a:sym typeface="Hanken Grotesk SemiBold"/>
            </a:endParaRPr>
          </a:p>
        </p:txBody>
      </p:sp>
      <p:sp>
        <p:nvSpPr>
          <p:cNvPr id="116" name="Google Shape;116;p24"/>
          <p:cNvSpPr/>
          <p:nvPr/>
        </p:nvSpPr>
        <p:spPr>
          <a:xfrm>
            <a:off x="6016800" y="1370700"/>
            <a:ext cx="2606100" cy="3201300"/>
          </a:xfrm>
          <a:prstGeom prst="rect">
            <a:avLst/>
          </a:prstGeom>
          <a:solidFill>
            <a:srgbClr val="FFFFFF">
              <a:alpha val="19620"/>
            </a:srgbClr>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None/>
            </a:pPr>
            <a:r>
              <a:t/>
            </a:r>
            <a:endParaRPr sz="1200">
              <a:solidFill>
                <a:schemeClr val="dk1"/>
              </a:solidFill>
              <a:latin typeface="Inter"/>
              <a:ea typeface="Inter"/>
              <a:cs typeface="Inter"/>
              <a:sym typeface="Inter"/>
            </a:endParaRPr>
          </a:p>
        </p:txBody>
      </p:sp>
      <p:sp>
        <p:nvSpPr>
          <p:cNvPr id="117" name="Google Shape;117;p24"/>
          <p:cNvSpPr txBox="1"/>
          <p:nvPr>
            <p:ph idx="1" type="body"/>
          </p:nvPr>
        </p:nvSpPr>
        <p:spPr>
          <a:xfrm>
            <a:off x="457200" y="1902000"/>
            <a:ext cx="2606100" cy="2670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SzPts val="1200"/>
              <a:buChar char="•"/>
              <a:defRPr sz="12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18" name="Google Shape;118;p24"/>
          <p:cNvSpPr txBox="1"/>
          <p:nvPr>
            <p:ph idx="2" type="body"/>
          </p:nvPr>
        </p:nvSpPr>
        <p:spPr>
          <a:xfrm>
            <a:off x="3237075" y="1901900"/>
            <a:ext cx="2606100" cy="2670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SzPts val="1200"/>
              <a:buChar char="•"/>
              <a:defRPr sz="12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19" name="Google Shape;119;p24"/>
          <p:cNvSpPr txBox="1"/>
          <p:nvPr>
            <p:ph idx="3" type="body"/>
          </p:nvPr>
        </p:nvSpPr>
        <p:spPr>
          <a:xfrm>
            <a:off x="6016800" y="1902000"/>
            <a:ext cx="2606100" cy="2670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SzPts val="1200"/>
              <a:buChar char="•"/>
              <a:defRPr sz="12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20" name="Google Shape;120;p24"/>
          <p:cNvSpPr txBox="1"/>
          <p:nvPr>
            <p:ph idx="4" type="subTitle"/>
          </p:nvPr>
        </p:nvSpPr>
        <p:spPr>
          <a:xfrm>
            <a:off x="457200" y="1370125"/>
            <a:ext cx="2606100" cy="5727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1" name="Google Shape;121;p24"/>
          <p:cNvSpPr txBox="1"/>
          <p:nvPr>
            <p:ph idx="5" type="subTitle"/>
          </p:nvPr>
        </p:nvSpPr>
        <p:spPr>
          <a:xfrm>
            <a:off x="3237000" y="1370125"/>
            <a:ext cx="2606100" cy="5727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2" name="Google Shape;122;p24"/>
          <p:cNvSpPr txBox="1"/>
          <p:nvPr>
            <p:ph idx="6" type="subTitle"/>
          </p:nvPr>
        </p:nvSpPr>
        <p:spPr>
          <a:xfrm>
            <a:off x="6016800" y="1370125"/>
            <a:ext cx="2606100" cy="5727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3" name="Google Shape;123;p24"/>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2">
  <p:cSld name="CUSTOM_3_2_1_1_1_1_1">
    <p:bg>
      <p:bgPr>
        <a:blipFill>
          <a:blip r:embed="rId2">
            <a:alphaModFix/>
          </a:blip>
          <a:stretch>
            <a:fillRect/>
          </a:stretch>
        </a:blipFill>
      </p:bgPr>
    </p:bg>
    <p:spTree>
      <p:nvGrpSpPr>
        <p:cNvPr id="124" name="Shape 124"/>
        <p:cNvGrpSpPr/>
        <p:nvPr/>
      </p:nvGrpSpPr>
      <p:grpSpPr>
        <a:xfrm>
          <a:off x="0" y="0"/>
          <a:ext cx="0" cy="0"/>
          <a:chOff x="0" y="0"/>
          <a:chExt cx="0" cy="0"/>
        </a:xfrm>
      </p:grpSpPr>
      <p:sp>
        <p:nvSpPr>
          <p:cNvPr id="125" name="Google Shape;125;p25"/>
          <p:cNvSpPr txBox="1"/>
          <p:nvPr>
            <p:ph idx="1" type="body"/>
          </p:nvPr>
        </p:nvSpPr>
        <p:spPr>
          <a:xfrm>
            <a:off x="45720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26" name="Google Shape;126;p25"/>
          <p:cNvSpPr txBox="1"/>
          <p:nvPr>
            <p:ph idx="2" type="subTitle"/>
          </p:nvPr>
        </p:nvSpPr>
        <p:spPr>
          <a:xfrm>
            <a:off x="457200" y="1477250"/>
            <a:ext cx="2606100" cy="5313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6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127" name="Google Shape;127;p25"/>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28" name="Google Shape;128;p25"/>
          <p:cNvSpPr txBox="1"/>
          <p:nvPr>
            <p:ph idx="3" type="body"/>
          </p:nvPr>
        </p:nvSpPr>
        <p:spPr>
          <a:xfrm>
            <a:off x="326895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29" name="Google Shape;129;p25"/>
          <p:cNvSpPr txBox="1"/>
          <p:nvPr>
            <p:ph idx="4" type="subTitle"/>
          </p:nvPr>
        </p:nvSpPr>
        <p:spPr>
          <a:xfrm>
            <a:off x="3268950" y="1477250"/>
            <a:ext cx="2606100" cy="5313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6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130" name="Google Shape;130;p25"/>
          <p:cNvSpPr txBox="1"/>
          <p:nvPr>
            <p:ph idx="5" type="body"/>
          </p:nvPr>
        </p:nvSpPr>
        <p:spPr>
          <a:xfrm>
            <a:off x="608070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31" name="Google Shape;131;p25"/>
          <p:cNvSpPr txBox="1"/>
          <p:nvPr>
            <p:ph idx="6" type="subTitle"/>
          </p:nvPr>
        </p:nvSpPr>
        <p:spPr>
          <a:xfrm>
            <a:off x="6080700" y="1477250"/>
            <a:ext cx="2606100" cy="5313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6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3">
  <p:cSld name="CUSTOM_3_2_1_1_1_1_1_1">
    <p:bg>
      <p:bgPr>
        <a:blipFill>
          <a:blip r:embed="rId2">
            <a:alphaModFix/>
          </a:blip>
          <a:stretch>
            <a:fillRect/>
          </a:stretch>
        </a:blipFill>
      </p:bgPr>
    </p:bg>
    <p:spTree>
      <p:nvGrpSpPr>
        <p:cNvPr id="132" name="Shape 132"/>
        <p:cNvGrpSpPr/>
        <p:nvPr/>
      </p:nvGrpSpPr>
      <p:grpSpPr>
        <a:xfrm>
          <a:off x="0" y="0"/>
          <a:ext cx="0" cy="0"/>
          <a:chOff x="0" y="0"/>
          <a:chExt cx="0" cy="0"/>
        </a:xfrm>
      </p:grpSpPr>
      <p:sp>
        <p:nvSpPr>
          <p:cNvPr id="133" name="Google Shape;133;p26"/>
          <p:cNvSpPr/>
          <p:nvPr/>
        </p:nvSpPr>
        <p:spPr>
          <a:xfrm>
            <a:off x="-6250" y="143750"/>
            <a:ext cx="9150300" cy="4857300"/>
          </a:xfrm>
          <a:prstGeom prst="rect">
            <a:avLst/>
          </a:prstGeom>
          <a:solidFill>
            <a:srgbClr val="FFFFFF">
              <a:alpha val="96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26"/>
          <p:cNvSpPr txBox="1"/>
          <p:nvPr>
            <p:ph idx="1" type="body"/>
          </p:nvPr>
        </p:nvSpPr>
        <p:spPr>
          <a:xfrm>
            <a:off x="2064350" y="1140000"/>
            <a:ext cx="5252100" cy="9861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35" name="Google Shape;135;p26"/>
          <p:cNvSpPr txBox="1"/>
          <p:nvPr>
            <p:ph idx="2" type="body"/>
          </p:nvPr>
        </p:nvSpPr>
        <p:spPr>
          <a:xfrm>
            <a:off x="2064350" y="2361288"/>
            <a:ext cx="5252100" cy="9861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36" name="Google Shape;136;p26"/>
          <p:cNvSpPr txBox="1"/>
          <p:nvPr>
            <p:ph idx="3" type="subTitle"/>
          </p:nvPr>
        </p:nvSpPr>
        <p:spPr>
          <a:xfrm>
            <a:off x="457200" y="1140100"/>
            <a:ext cx="14040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7" name="Google Shape;137;p26"/>
          <p:cNvSpPr txBox="1"/>
          <p:nvPr>
            <p:ph idx="4" type="subTitle"/>
          </p:nvPr>
        </p:nvSpPr>
        <p:spPr>
          <a:xfrm>
            <a:off x="457200" y="2361338"/>
            <a:ext cx="14040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8" name="Google Shape;138;p26"/>
          <p:cNvSpPr txBox="1"/>
          <p:nvPr>
            <p:ph idx="5" type="subTitle"/>
          </p:nvPr>
        </p:nvSpPr>
        <p:spPr>
          <a:xfrm>
            <a:off x="457200" y="3582600"/>
            <a:ext cx="14040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9" name="Google Shape;139;p26"/>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40" name="Google Shape;140;p26"/>
          <p:cNvSpPr txBox="1"/>
          <p:nvPr>
            <p:ph idx="6" type="body"/>
          </p:nvPr>
        </p:nvSpPr>
        <p:spPr>
          <a:xfrm>
            <a:off x="2064350" y="3582588"/>
            <a:ext cx="5252100" cy="9861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p:cSld name="CUSTOM_3_1">
    <p:bg>
      <p:bgPr>
        <a:blipFill>
          <a:blip r:embed="rId2">
            <a:alphaModFix/>
          </a:blip>
          <a:stretch>
            <a:fillRect/>
          </a:stretch>
        </a:blipFill>
      </p:bgPr>
    </p:bg>
    <p:spTree>
      <p:nvGrpSpPr>
        <p:cNvPr id="141" name="Shape 141"/>
        <p:cNvGrpSpPr/>
        <p:nvPr/>
      </p:nvGrpSpPr>
      <p:grpSpPr>
        <a:xfrm>
          <a:off x="0" y="0"/>
          <a:ext cx="0" cy="0"/>
          <a:chOff x="0" y="0"/>
          <a:chExt cx="0" cy="0"/>
        </a:xfrm>
      </p:grpSpPr>
      <p:sp>
        <p:nvSpPr>
          <p:cNvPr id="142" name="Google Shape;142;p27"/>
          <p:cNvSpPr/>
          <p:nvPr/>
        </p:nvSpPr>
        <p:spPr>
          <a:xfrm>
            <a:off x="-6250" y="143750"/>
            <a:ext cx="9150300" cy="4857300"/>
          </a:xfrm>
          <a:prstGeom prst="rect">
            <a:avLst/>
          </a:prstGeom>
          <a:solidFill>
            <a:srgbClr val="FFFFFF">
              <a:alpha val="96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27"/>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44" name="Google Shape;144;p27"/>
          <p:cNvSpPr txBox="1"/>
          <p:nvPr>
            <p:ph idx="1" type="body"/>
          </p:nvPr>
        </p:nvSpPr>
        <p:spPr>
          <a:xfrm>
            <a:off x="4572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45" name="Google Shape;145;p27"/>
          <p:cNvSpPr txBox="1"/>
          <p:nvPr>
            <p:ph idx="2" type="body"/>
          </p:nvPr>
        </p:nvSpPr>
        <p:spPr>
          <a:xfrm>
            <a:off x="48004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46" name="Google Shape;146;p27"/>
          <p:cNvSpPr txBox="1"/>
          <p:nvPr>
            <p:ph idx="3" type="subTitle"/>
          </p:nvPr>
        </p:nvSpPr>
        <p:spPr>
          <a:xfrm>
            <a:off x="4572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9pPr>
          </a:lstStyle>
          <a:p/>
        </p:txBody>
      </p:sp>
      <p:sp>
        <p:nvSpPr>
          <p:cNvPr id="147" name="Google Shape;147;p27"/>
          <p:cNvSpPr txBox="1"/>
          <p:nvPr>
            <p:ph idx="4" type="subTitle"/>
          </p:nvPr>
        </p:nvSpPr>
        <p:spPr>
          <a:xfrm>
            <a:off x="48004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guide id="3" pos="288">
          <p15:clr>
            <a:srgbClr val="E46962"/>
          </p15:clr>
        </p15:guide>
      </p15:sldGuideLst>
    </p:ext>
  </p:extLs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p:cSld name="CUSTOM_3_1_1">
    <p:bg>
      <p:bgPr>
        <a:blipFill>
          <a:blip r:embed="rId2">
            <a:alphaModFix/>
          </a:blip>
          <a:stretch>
            <a:fillRect/>
          </a:stretch>
        </a:blipFill>
      </p:bgPr>
    </p:bg>
    <p:spTree>
      <p:nvGrpSpPr>
        <p:cNvPr id="148" name="Shape 148"/>
        <p:cNvGrpSpPr/>
        <p:nvPr/>
      </p:nvGrpSpPr>
      <p:grpSpPr>
        <a:xfrm>
          <a:off x="0" y="0"/>
          <a:ext cx="0" cy="0"/>
          <a:chOff x="0" y="0"/>
          <a:chExt cx="0" cy="0"/>
        </a:xfrm>
      </p:grpSpPr>
      <p:sp>
        <p:nvSpPr>
          <p:cNvPr id="149" name="Google Shape;149;p28"/>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50" name="Google Shape;150;p28"/>
          <p:cNvSpPr txBox="1"/>
          <p:nvPr>
            <p:ph idx="1" type="body"/>
          </p:nvPr>
        </p:nvSpPr>
        <p:spPr>
          <a:xfrm>
            <a:off x="4572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51" name="Google Shape;151;p28"/>
          <p:cNvSpPr txBox="1"/>
          <p:nvPr>
            <p:ph idx="2" type="body"/>
          </p:nvPr>
        </p:nvSpPr>
        <p:spPr>
          <a:xfrm>
            <a:off x="48004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52" name="Google Shape;152;p28"/>
          <p:cNvSpPr txBox="1"/>
          <p:nvPr>
            <p:ph idx="3" type="subTitle"/>
          </p:nvPr>
        </p:nvSpPr>
        <p:spPr>
          <a:xfrm>
            <a:off x="4572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9pPr>
          </a:lstStyle>
          <a:p/>
        </p:txBody>
      </p:sp>
      <p:sp>
        <p:nvSpPr>
          <p:cNvPr id="153" name="Google Shape;153;p28"/>
          <p:cNvSpPr txBox="1"/>
          <p:nvPr>
            <p:ph idx="4" type="subTitle"/>
          </p:nvPr>
        </p:nvSpPr>
        <p:spPr>
          <a:xfrm>
            <a:off x="48004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guide id="3" pos="288">
          <p15:clr>
            <a:srgbClr val="E46962"/>
          </p15:clr>
        </p15:guide>
      </p15:sldGuideLst>
    </p:ext>
  </p:extLst>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p:cSld name="CUSTOM_2_1">
    <p:bg>
      <p:bgPr>
        <a:blipFill>
          <a:blip r:embed="rId2">
            <a:alphaModFix/>
          </a:blip>
          <a:stretch>
            <a:fillRect/>
          </a:stretch>
        </a:blipFill>
      </p:bgPr>
    </p:bg>
    <p:spTree>
      <p:nvGrpSpPr>
        <p:cNvPr id="154" name="Shape 154"/>
        <p:cNvGrpSpPr/>
        <p:nvPr/>
      </p:nvGrpSpPr>
      <p:grpSpPr>
        <a:xfrm>
          <a:off x="0" y="0"/>
          <a:ext cx="0" cy="0"/>
          <a:chOff x="0" y="0"/>
          <a:chExt cx="0" cy="0"/>
        </a:xfrm>
      </p:grpSpPr>
      <p:sp>
        <p:nvSpPr>
          <p:cNvPr id="155" name="Google Shape;155;p29"/>
          <p:cNvSpPr/>
          <p:nvPr/>
        </p:nvSpPr>
        <p:spPr>
          <a:xfrm>
            <a:off x="-7275" y="-21825"/>
            <a:ext cx="9144000" cy="5143500"/>
          </a:xfrm>
          <a:prstGeom prst="rect">
            <a:avLst/>
          </a:prstGeom>
          <a:solidFill>
            <a:srgbClr val="FFFFFF">
              <a:alpha val="4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29"/>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1">
  <p:cSld name="CUSTOM_2_1_1">
    <p:bg>
      <p:bgPr>
        <a:blipFill>
          <a:blip r:embed="rId2">
            <a:alphaModFix/>
          </a:blip>
          <a:stretch>
            <a:fillRect/>
          </a:stretch>
        </a:blipFill>
      </p:bgPr>
    </p:bg>
    <p:spTree>
      <p:nvGrpSpPr>
        <p:cNvPr id="157" name="Shape 157"/>
        <p:cNvGrpSpPr/>
        <p:nvPr/>
      </p:nvGrpSpPr>
      <p:grpSpPr>
        <a:xfrm>
          <a:off x="0" y="0"/>
          <a:ext cx="0" cy="0"/>
          <a:chOff x="0" y="0"/>
          <a:chExt cx="0" cy="0"/>
        </a:xfrm>
      </p:grpSpPr>
      <p:sp>
        <p:nvSpPr>
          <p:cNvPr id="158" name="Google Shape;158;p30"/>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1 1">
  <p:cSld name="CUSTOM_3_2_3">
    <p:spTree>
      <p:nvGrpSpPr>
        <p:cNvPr id="159" name="Shape 159"/>
        <p:cNvGrpSpPr/>
        <p:nvPr/>
      </p:nvGrpSpPr>
      <p:grpSpPr>
        <a:xfrm>
          <a:off x="0" y="0"/>
          <a:ext cx="0" cy="0"/>
          <a:chOff x="0" y="0"/>
          <a:chExt cx="0" cy="0"/>
        </a:xfrm>
      </p:grpSpPr>
      <p:sp>
        <p:nvSpPr>
          <p:cNvPr id="160" name="Google Shape;160;p31"/>
          <p:cNvSpPr txBox="1"/>
          <p:nvPr>
            <p:ph idx="1" type="body"/>
          </p:nvPr>
        </p:nvSpPr>
        <p:spPr>
          <a:xfrm>
            <a:off x="457200" y="2361293"/>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61" name="Google Shape;161;p31"/>
          <p:cNvSpPr txBox="1"/>
          <p:nvPr>
            <p:ph idx="2" type="body"/>
          </p:nvPr>
        </p:nvSpPr>
        <p:spPr>
          <a:xfrm>
            <a:off x="457200" y="3582599"/>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62" name="Google Shape;162;p31"/>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63" name="Google Shape;163;p31"/>
          <p:cNvSpPr txBox="1"/>
          <p:nvPr>
            <p:ph idx="3" type="body"/>
          </p:nvPr>
        </p:nvSpPr>
        <p:spPr>
          <a:xfrm>
            <a:off x="457200" y="1140000"/>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6">
  <p:cSld name="CUSTOM_3_2_1_2">
    <p:spTree>
      <p:nvGrpSpPr>
        <p:cNvPr id="164" name="Shape 164"/>
        <p:cNvGrpSpPr/>
        <p:nvPr/>
      </p:nvGrpSpPr>
      <p:grpSpPr>
        <a:xfrm>
          <a:off x="0" y="0"/>
          <a:ext cx="0" cy="0"/>
          <a:chOff x="0" y="0"/>
          <a:chExt cx="0" cy="0"/>
        </a:xfrm>
      </p:grpSpPr>
      <p:sp>
        <p:nvSpPr>
          <p:cNvPr id="165" name="Google Shape;165;p32"/>
          <p:cNvSpPr txBox="1"/>
          <p:nvPr>
            <p:ph idx="1" type="body"/>
          </p:nvPr>
        </p:nvSpPr>
        <p:spPr>
          <a:xfrm>
            <a:off x="4572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66" name="Google Shape;166;p32"/>
          <p:cNvSpPr txBox="1"/>
          <p:nvPr>
            <p:ph idx="2" type="body"/>
          </p:nvPr>
        </p:nvSpPr>
        <p:spPr>
          <a:xfrm>
            <a:off x="32370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67" name="Google Shape;167;p32"/>
          <p:cNvSpPr txBox="1"/>
          <p:nvPr>
            <p:ph idx="3" type="body"/>
          </p:nvPr>
        </p:nvSpPr>
        <p:spPr>
          <a:xfrm>
            <a:off x="60168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68" name="Google Shape;168;p32"/>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5" Type="http://schemas.openxmlformats.org/officeDocument/2006/relationships/slideLayout" Target="../slideLayouts/slideLayout16.xml"/><Relationship Id="rId19" Type="http://schemas.openxmlformats.org/officeDocument/2006/relationships/slideLayout" Target="../slideLayouts/slideLayout30.xml"/><Relationship Id="rId6" Type="http://schemas.openxmlformats.org/officeDocument/2006/relationships/slideLayout" Target="../slideLayouts/slideLayout17.xml"/><Relationship Id="rId18" Type="http://schemas.openxmlformats.org/officeDocument/2006/relationships/slideLayout" Target="../slideLayouts/slideLayout29.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dk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1pPr>
            <a:lvl2pPr lvl="1">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2pPr>
            <a:lvl3pPr lvl="2">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3pPr>
            <a:lvl4pPr lvl="3">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4pPr>
            <a:lvl5pPr lvl="4">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5pPr>
            <a:lvl6pPr lvl="5">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6pPr>
            <a:lvl7pPr lvl="6">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7pPr>
            <a:lvl8pPr lvl="7">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8pPr>
            <a:lvl9pPr lvl="8">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1"/>
              </a:buClr>
              <a:buSzPts val="1800"/>
              <a:buFont typeface="Hanken Grotesk"/>
              <a:buChar char="●"/>
              <a:defRPr sz="1800">
                <a:solidFill>
                  <a:schemeClr val="lt1"/>
                </a:solidFill>
                <a:latin typeface="Hanken Grotesk"/>
                <a:ea typeface="Hanken Grotesk"/>
                <a:cs typeface="Hanken Grotesk"/>
                <a:sym typeface="Hanken Grotesk"/>
              </a:defRPr>
            </a:lvl1pPr>
            <a:lvl2pPr indent="-317500" lvl="1" marL="9144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2pPr>
            <a:lvl3pPr indent="-317500" lvl="2" marL="13716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3pPr>
            <a:lvl4pPr indent="-317500" lvl="3" marL="18288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4pPr>
            <a:lvl5pPr indent="-317500" lvl="4" marL="22860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5pPr>
            <a:lvl6pPr indent="-317500" lvl="5" marL="27432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6pPr>
            <a:lvl7pPr indent="-317500" lvl="6" marL="32004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7pPr>
            <a:lvl8pPr indent="-317500" lvl="7" marL="36576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8pPr>
            <a:lvl9pPr indent="-317500" lvl="8" marL="41148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1.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1.xml"/><Relationship Id="rId3"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3.xml"/><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6.xml"/><Relationship Id="rId3"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7.xml"/><Relationship Id="rId3"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11.png"/><Relationship Id="rId4" Type="http://schemas.openxmlformats.org/officeDocument/2006/relationships/image" Target="../media/image14.png"/><Relationship Id="rId5" Type="http://schemas.openxmlformats.org/officeDocument/2006/relationships/hyperlink" Target="https://digitproject.pl/" TargetMode="External"/><Relationship Id="rId6" Type="http://schemas.openxmlformats.org/officeDocument/2006/relationships/hyperlink" Target="https://vistula.edu.pl/" TargetMode="External"/><Relationship Id="rId7" Type="http://schemas.openxmlformats.org/officeDocument/2006/relationships/hyperlink" Target="http://creativecommons.org/licenses/by-nc-nd/4.0/?ref=chooser-v1"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7.xml"/><Relationship Id="rId3"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pic>
        <p:nvPicPr>
          <p:cNvPr id="173" name="Google Shape;173;p33"/>
          <p:cNvPicPr preferRelativeResize="0"/>
          <p:nvPr/>
        </p:nvPicPr>
        <p:blipFill>
          <a:blip r:embed="rId3">
            <a:alphaModFix/>
          </a:blip>
          <a:stretch>
            <a:fillRect/>
          </a:stretch>
        </p:blipFill>
        <p:spPr>
          <a:xfrm>
            <a:off x="346976" y="282700"/>
            <a:ext cx="1551549" cy="940175"/>
          </a:xfrm>
          <a:prstGeom prst="rect">
            <a:avLst/>
          </a:prstGeom>
          <a:noFill/>
          <a:ln>
            <a:noFill/>
          </a:ln>
        </p:spPr>
      </p:pic>
      <p:sp>
        <p:nvSpPr>
          <p:cNvPr id="174" name="Google Shape;174;p33"/>
          <p:cNvSpPr txBox="1"/>
          <p:nvPr>
            <p:ph type="ctrTitle"/>
          </p:nvPr>
        </p:nvSpPr>
        <p:spPr>
          <a:xfrm>
            <a:off x="398250" y="1714525"/>
            <a:ext cx="8347500" cy="23385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sz="3000"/>
              <a:t>Opties voor financiële ondersteuning: collegegeldstatus, studiefinanciering, beurzen, beurzen en andere vormen van ondersteuning / Alternatieve doorstroomroutes en financieringsopties voor vluchtelingen/immigranten die niet in aanmerking komen voor de collegegeldstatus/studiefinanciering in eigen land</a:t>
            </a:r>
            <a:endParaRPr sz="3000"/>
          </a:p>
        </p:txBody>
      </p:sp>
      <p:pic>
        <p:nvPicPr>
          <p:cNvPr id="175" name="Google Shape;175;p33"/>
          <p:cNvPicPr preferRelativeResize="0"/>
          <p:nvPr/>
        </p:nvPicPr>
        <p:blipFill>
          <a:blip r:embed="rId4">
            <a:alphaModFix/>
          </a:blip>
          <a:stretch>
            <a:fillRect/>
          </a:stretch>
        </p:blipFill>
        <p:spPr>
          <a:xfrm>
            <a:off x="6163950" y="452651"/>
            <a:ext cx="2690028" cy="6002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42"/>
          <p:cNvSpPr txBox="1"/>
          <p:nvPr>
            <p:ph idx="1" type="body"/>
          </p:nvPr>
        </p:nvSpPr>
        <p:spPr>
          <a:xfrm>
            <a:off x="489150" y="2727525"/>
            <a:ext cx="2606100" cy="1848000"/>
          </a:xfrm>
          <a:prstGeom prst="rect">
            <a:avLst/>
          </a:prstGeom>
        </p:spPr>
        <p:txBody>
          <a:bodyPr anchorCtr="0" anchor="t" bIns="91425" lIns="137150" spcFirstLastPara="1" rIns="137150" wrap="square" tIns="91425">
            <a:noAutofit/>
          </a:bodyPr>
          <a:lstStyle/>
          <a:p>
            <a:pPr indent="0" lvl="0" marL="0" rtl="0" algn="ctr">
              <a:spcBef>
                <a:spcPts val="0"/>
              </a:spcBef>
              <a:spcAft>
                <a:spcPts val="1000"/>
              </a:spcAft>
              <a:buNone/>
            </a:pPr>
            <a:r>
              <a:rPr lang="en"/>
              <a:t>Door meer inclusief beleid te creëren, kunnen instellingen en overheden bijdragen aan het bevorderen van gelijke toegang tot hoger onderwijs voor iedereen.</a:t>
            </a:r>
            <a:endParaRPr>
              <a:solidFill>
                <a:schemeClr val="dk1"/>
              </a:solidFill>
            </a:endParaRPr>
          </a:p>
        </p:txBody>
      </p:sp>
      <p:sp>
        <p:nvSpPr>
          <p:cNvPr id="261" name="Google Shape;261;p42"/>
          <p:cNvSpPr txBox="1"/>
          <p:nvPr>
            <p:ph idx="2" type="body"/>
          </p:nvPr>
        </p:nvSpPr>
        <p:spPr>
          <a:xfrm>
            <a:off x="3268950" y="2727525"/>
            <a:ext cx="2606100" cy="1848000"/>
          </a:xfrm>
          <a:prstGeom prst="rect">
            <a:avLst/>
          </a:prstGeom>
        </p:spPr>
        <p:txBody>
          <a:bodyPr anchorCtr="0" anchor="t" bIns="91425" lIns="137150" spcFirstLastPara="1" rIns="137150" wrap="square" tIns="91425">
            <a:noAutofit/>
          </a:bodyPr>
          <a:lstStyle/>
          <a:p>
            <a:pPr indent="0" lvl="0" marL="0" rtl="0" algn="ctr">
              <a:spcBef>
                <a:spcPts val="0"/>
              </a:spcBef>
              <a:spcAft>
                <a:spcPts val="1000"/>
              </a:spcAft>
              <a:buNone/>
            </a:pPr>
            <a:r>
              <a:rPr lang="en"/>
              <a:t>Het herzien van de toelatingscriteria kan barrières voor vluchtelingen en immigranten helpen wegnemen, zodat ze toegang krijgen tot hoger onderwijs.</a:t>
            </a:r>
            <a:endParaRPr>
              <a:solidFill>
                <a:schemeClr val="dk1"/>
              </a:solidFill>
            </a:endParaRPr>
          </a:p>
        </p:txBody>
      </p:sp>
      <p:sp>
        <p:nvSpPr>
          <p:cNvPr id="262" name="Google Shape;262;p42"/>
          <p:cNvSpPr txBox="1"/>
          <p:nvPr>
            <p:ph idx="3" type="body"/>
          </p:nvPr>
        </p:nvSpPr>
        <p:spPr>
          <a:xfrm>
            <a:off x="6048750" y="2727525"/>
            <a:ext cx="2606100" cy="1848000"/>
          </a:xfrm>
          <a:prstGeom prst="rect">
            <a:avLst/>
          </a:prstGeom>
        </p:spPr>
        <p:txBody>
          <a:bodyPr anchorCtr="0" anchor="t" bIns="91425" lIns="137150" spcFirstLastPara="1" rIns="137150" wrap="square" tIns="91425">
            <a:noAutofit/>
          </a:bodyPr>
          <a:lstStyle/>
          <a:p>
            <a:pPr indent="0" lvl="0" marL="0" rtl="0" algn="ctr">
              <a:spcBef>
                <a:spcPts val="0"/>
              </a:spcBef>
              <a:spcAft>
                <a:spcPts val="1000"/>
              </a:spcAft>
              <a:buNone/>
            </a:pPr>
            <a:r>
              <a:rPr lang="en"/>
              <a:t>Instellingen en overheden moeten de toelatingscriteria herzien om ervoor te zorgen dat ze inclusief zijn en niet te restrictief.</a:t>
            </a:r>
            <a:endParaRPr>
              <a:solidFill>
                <a:schemeClr val="dk1"/>
              </a:solidFill>
            </a:endParaRPr>
          </a:p>
        </p:txBody>
      </p:sp>
      <p:sp>
        <p:nvSpPr>
          <p:cNvPr id="263" name="Google Shape;263;p42"/>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Herziening van subsidiabiliteitscriteria</a:t>
            </a:r>
            <a:endParaRPr sz="252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67" name="Shape 267"/>
        <p:cNvGrpSpPr/>
        <p:nvPr/>
      </p:nvGrpSpPr>
      <p:grpSpPr>
        <a:xfrm>
          <a:off x="0" y="0"/>
          <a:ext cx="0" cy="0"/>
          <a:chOff x="0" y="0"/>
          <a:chExt cx="0" cy="0"/>
        </a:xfrm>
      </p:grpSpPr>
      <p:sp>
        <p:nvSpPr>
          <p:cNvPr id="268" name="Google Shape;268;p43"/>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Strategieën voor de aanvraagprocedure voor financiële hulp</a:t>
            </a:r>
            <a:endParaRPr sz="2520"/>
          </a:p>
        </p:txBody>
      </p:sp>
      <p:sp>
        <p:nvSpPr>
          <p:cNvPr id="269" name="Google Shape;269;p43"/>
          <p:cNvSpPr txBox="1"/>
          <p:nvPr>
            <p:ph idx="4294967295" type="body"/>
          </p:nvPr>
        </p:nvSpPr>
        <p:spPr>
          <a:xfrm>
            <a:off x="3076819" y="1060200"/>
            <a:ext cx="5610000" cy="1105800"/>
          </a:xfrm>
          <a:prstGeom prst="rect">
            <a:avLst/>
          </a:prstGeom>
          <a:noFill/>
        </p:spPr>
        <p:txBody>
          <a:bodyPr anchorCtr="0" anchor="ctr" bIns="91425" lIns="365750" spcFirstLastPara="1" rIns="182875" wrap="square" tIns="91425">
            <a:noAutofit/>
          </a:bodyPr>
          <a:lstStyle/>
          <a:p>
            <a:pPr indent="0" lvl="0" marL="0" rtl="0" algn="l">
              <a:lnSpc>
                <a:spcPct val="105000"/>
              </a:lnSpc>
              <a:spcBef>
                <a:spcPts val="0"/>
              </a:spcBef>
              <a:spcAft>
                <a:spcPts val="1200"/>
              </a:spcAft>
              <a:buNone/>
            </a:pPr>
            <a:r>
              <a:rPr lang="en" sz="1100">
                <a:solidFill>
                  <a:schemeClr val="dk1"/>
                </a:solidFill>
              </a:rPr>
              <a:t>Onderzoek grondig beurzen, subsidies, leningen en andere financiële hulp om te bepalen welke het beste bij je behoeften en mogelijkheden passen.</a:t>
            </a:r>
            <a:endParaRPr sz="1100">
              <a:solidFill>
                <a:schemeClr val="dk1"/>
              </a:solidFill>
            </a:endParaRPr>
          </a:p>
        </p:txBody>
      </p:sp>
      <p:sp>
        <p:nvSpPr>
          <p:cNvPr id="270" name="Google Shape;270;p43"/>
          <p:cNvSpPr txBox="1"/>
          <p:nvPr>
            <p:ph idx="4294967295" type="body"/>
          </p:nvPr>
        </p:nvSpPr>
        <p:spPr>
          <a:xfrm>
            <a:off x="3076819" y="2301414"/>
            <a:ext cx="5610000" cy="1105800"/>
          </a:xfrm>
          <a:prstGeom prst="rect">
            <a:avLst/>
          </a:prstGeom>
          <a:noFill/>
        </p:spPr>
        <p:txBody>
          <a:bodyPr anchorCtr="0" anchor="ctr" bIns="91425" lIns="365750" spcFirstLastPara="1" rIns="182875" wrap="square" tIns="91425">
            <a:noAutofit/>
          </a:bodyPr>
          <a:lstStyle/>
          <a:p>
            <a:pPr indent="0" lvl="0" marL="0" rtl="0" algn="l">
              <a:lnSpc>
                <a:spcPct val="105000"/>
              </a:lnSpc>
              <a:spcBef>
                <a:spcPts val="0"/>
              </a:spcBef>
              <a:spcAft>
                <a:spcPts val="1200"/>
              </a:spcAft>
              <a:buNone/>
            </a:pPr>
            <a:r>
              <a:rPr lang="en" sz="1100">
                <a:solidFill>
                  <a:schemeClr val="dk1"/>
                </a:solidFill>
              </a:rPr>
              <a:t>Neem contact op met onderwijsinstellingen, ondersteunende organisaties en adviseurs die hulp en advies kunnen bieden bij het aanvragen van financiële hulp.</a:t>
            </a:r>
            <a:endParaRPr sz="1100">
              <a:solidFill>
                <a:schemeClr val="dk1"/>
              </a:solidFill>
            </a:endParaRPr>
          </a:p>
        </p:txBody>
      </p:sp>
      <p:sp>
        <p:nvSpPr>
          <p:cNvPr id="271" name="Google Shape;271;p43"/>
          <p:cNvSpPr txBox="1"/>
          <p:nvPr>
            <p:ph idx="4294967295" type="subTitle"/>
          </p:nvPr>
        </p:nvSpPr>
        <p:spPr>
          <a:xfrm>
            <a:off x="910425" y="1060312"/>
            <a:ext cx="2166300" cy="1105800"/>
          </a:xfrm>
          <a:prstGeom prst="rect">
            <a:avLst/>
          </a:prstGeom>
          <a:noFill/>
        </p:spPr>
        <p:txBody>
          <a:bodyPr anchorCtr="0" anchor="ctr" bIns="91425" lIns="182875" spcFirstLastPara="1" rIns="91425" wrap="square" tIns="91425">
            <a:noAutofit/>
          </a:bodyPr>
          <a:lstStyle/>
          <a:p>
            <a:pPr indent="0" lvl="0" marL="0" rtl="0" algn="l">
              <a:lnSpc>
                <a:spcPct val="100000"/>
              </a:lnSpc>
              <a:spcBef>
                <a:spcPts val="0"/>
              </a:spcBef>
              <a:spcAft>
                <a:spcPts val="1200"/>
              </a:spcAft>
              <a:buNone/>
            </a:pPr>
            <a:r>
              <a:rPr lang="en" sz="1300">
                <a:solidFill>
                  <a:schemeClr val="dk1"/>
                </a:solidFill>
              </a:rPr>
              <a:t>Beschikbare opties onderzoeken</a:t>
            </a:r>
            <a:endParaRPr sz="1300">
              <a:solidFill>
                <a:schemeClr val="dk1"/>
              </a:solidFill>
            </a:endParaRPr>
          </a:p>
        </p:txBody>
      </p:sp>
      <p:sp>
        <p:nvSpPr>
          <p:cNvPr id="272" name="Google Shape;272;p43"/>
          <p:cNvSpPr txBox="1"/>
          <p:nvPr>
            <p:ph idx="4294967295" type="subTitle"/>
          </p:nvPr>
        </p:nvSpPr>
        <p:spPr>
          <a:xfrm>
            <a:off x="910425" y="2301463"/>
            <a:ext cx="2166300" cy="1105800"/>
          </a:xfrm>
          <a:prstGeom prst="rect">
            <a:avLst/>
          </a:prstGeom>
          <a:noFill/>
        </p:spPr>
        <p:txBody>
          <a:bodyPr anchorCtr="0" anchor="ctr" bIns="91425" lIns="182875" spcFirstLastPara="1" rIns="91425" wrap="square" tIns="91425">
            <a:noAutofit/>
          </a:bodyPr>
          <a:lstStyle/>
          <a:p>
            <a:pPr indent="0" lvl="0" marL="0" rtl="0" algn="l">
              <a:lnSpc>
                <a:spcPct val="100000"/>
              </a:lnSpc>
              <a:spcBef>
                <a:spcPts val="0"/>
              </a:spcBef>
              <a:spcAft>
                <a:spcPts val="1200"/>
              </a:spcAft>
              <a:buNone/>
            </a:pPr>
            <a:r>
              <a:rPr lang="en" sz="1300">
                <a:solidFill>
                  <a:schemeClr val="dk1"/>
                </a:solidFill>
              </a:rPr>
              <a:t>Zoek begeleiding en ondersteuning</a:t>
            </a:r>
            <a:endParaRPr sz="1300">
              <a:solidFill>
                <a:schemeClr val="dk1"/>
              </a:solidFill>
            </a:endParaRPr>
          </a:p>
        </p:txBody>
      </p:sp>
      <p:sp>
        <p:nvSpPr>
          <p:cNvPr id="273" name="Google Shape;273;p43"/>
          <p:cNvSpPr txBox="1"/>
          <p:nvPr>
            <p:ph idx="4294967295" type="subTitle"/>
          </p:nvPr>
        </p:nvSpPr>
        <p:spPr>
          <a:xfrm>
            <a:off x="910425" y="3542670"/>
            <a:ext cx="2166300" cy="1105800"/>
          </a:xfrm>
          <a:prstGeom prst="rect">
            <a:avLst/>
          </a:prstGeom>
          <a:noFill/>
        </p:spPr>
        <p:txBody>
          <a:bodyPr anchorCtr="0" anchor="ctr" bIns="91425" lIns="182875" spcFirstLastPara="1" rIns="91425" wrap="square" tIns="91425">
            <a:noAutofit/>
          </a:bodyPr>
          <a:lstStyle/>
          <a:p>
            <a:pPr indent="0" lvl="0" marL="0" rtl="0" algn="l">
              <a:lnSpc>
                <a:spcPct val="100000"/>
              </a:lnSpc>
              <a:spcBef>
                <a:spcPts val="0"/>
              </a:spcBef>
              <a:spcAft>
                <a:spcPts val="1200"/>
              </a:spcAft>
              <a:buNone/>
            </a:pPr>
            <a:r>
              <a:rPr lang="en" sz="1300">
                <a:solidFill>
                  <a:schemeClr val="dk1"/>
                </a:solidFill>
              </a:rPr>
              <a:t>Aanvraagprocedure</a:t>
            </a:r>
            <a:endParaRPr sz="1300">
              <a:solidFill>
                <a:schemeClr val="dk1"/>
              </a:solidFill>
            </a:endParaRPr>
          </a:p>
        </p:txBody>
      </p:sp>
      <p:sp>
        <p:nvSpPr>
          <p:cNvPr id="274" name="Google Shape;274;p43"/>
          <p:cNvSpPr txBox="1"/>
          <p:nvPr>
            <p:ph idx="4294967295" type="body"/>
          </p:nvPr>
        </p:nvSpPr>
        <p:spPr>
          <a:xfrm>
            <a:off x="3076819" y="3542670"/>
            <a:ext cx="5610000" cy="1105800"/>
          </a:xfrm>
          <a:prstGeom prst="rect">
            <a:avLst/>
          </a:prstGeom>
          <a:noFill/>
        </p:spPr>
        <p:txBody>
          <a:bodyPr anchorCtr="0" anchor="ctr" bIns="91425" lIns="365750" spcFirstLastPara="1" rIns="182875" wrap="square" tIns="91425">
            <a:noAutofit/>
          </a:bodyPr>
          <a:lstStyle/>
          <a:p>
            <a:pPr indent="0" lvl="0" marL="0" rtl="0" algn="l">
              <a:lnSpc>
                <a:spcPct val="105000"/>
              </a:lnSpc>
              <a:spcBef>
                <a:spcPts val="0"/>
              </a:spcBef>
              <a:spcAft>
                <a:spcPts val="1200"/>
              </a:spcAft>
              <a:buNone/>
            </a:pPr>
            <a:r>
              <a:rPr lang="en" sz="1100">
                <a:solidFill>
                  <a:schemeClr val="dk1"/>
                </a:solidFill>
              </a:rPr>
              <a:t>Begrijp wat de voorwaarden zijn om in aanmerking te komen, verzamel de benodigde documenten, woon workshops bij en houd je aan de deadlines voor het indienen van financiële hulpaanvragen.</a:t>
            </a:r>
            <a:endParaRPr sz="1100">
              <a:solidFill>
                <a:schemeClr val="dk1"/>
              </a:solidFill>
            </a:endParaRPr>
          </a:p>
        </p:txBody>
      </p:sp>
      <p:cxnSp>
        <p:nvCxnSpPr>
          <p:cNvPr id="275" name="Google Shape;275;p43"/>
          <p:cNvCxnSpPr/>
          <p:nvPr/>
        </p:nvCxnSpPr>
        <p:spPr>
          <a:xfrm>
            <a:off x="571450" y="1060200"/>
            <a:ext cx="0" cy="3588300"/>
          </a:xfrm>
          <a:prstGeom prst="straightConnector1">
            <a:avLst/>
          </a:prstGeom>
          <a:noFill/>
          <a:ln cap="flat" cmpd="sng" w="9525">
            <a:solidFill>
              <a:schemeClr val="dk1"/>
            </a:solidFill>
            <a:prstDash val="dot"/>
            <a:round/>
            <a:headEnd len="med" w="med" type="none"/>
            <a:tailEnd len="med" w="med" type="none"/>
          </a:ln>
        </p:spPr>
      </p:cxnSp>
      <p:cxnSp>
        <p:nvCxnSpPr>
          <p:cNvPr id="276" name="Google Shape;276;p43"/>
          <p:cNvCxnSpPr/>
          <p:nvPr/>
        </p:nvCxnSpPr>
        <p:spPr>
          <a:xfrm>
            <a:off x="531525" y="2854350"/>
            <a:ext cx="378900" cy="0"/>
          </a:xfrm>
          <a:prstGeom prst="straightConnector1">
            <a:avLst/>
          </a:prstGeom>
          <a:noFill/>
          <a:ln cap="flat" cmpd="sng" w="19050">
            <a:solidFill>
              <a:schemeClr val="dk1"/>
            </a:solidFill>
            <a:prstDash val="solid"/>
            <a:round/>
            <a:headEnd len="med" w="med" type="oval"/>
            <a:tailEnd len="med" w="med" type="none"/>
          </a:ln>
        </p:spPr>
      </p:cxnSp>
      <p:cxnSp>
        <p:nvCxnSpPr>
          <p:cNvPr id="277" name="Google Shape;277;p43"/>
          <p:cNvCxnSpPr/>
          <p:nvPr/>
        </p:nvCxnSpPr>
        <p:spPr>
          <a:xfrm>
            <a:off x="531525" y="4075650"/>
            <a:ext cx="378900" cy="0"/>
          </a:xfrm>
          <a:prstGeom prst="straightConnector1">
            <a:avLst/>
          </a:prstGeom>
          <a:noFill/>
          <a:ln cap="flat" cmpd="sng" w="19050">
            <a:solidFill>
              <a:schemeClr val="dk1"/>
            </a:solidFill>
            <a:prstDash val="solid"/>
            <a:round/>
            <a:headEnd len="med" w="med" type="oval"/>
            <a:tailEnd len="med" w="med" type="none"/>
          </a:ln>
        </p:spPr>
      </p:cxnSp>
      <p:cxnSp>
        <p:nvCxnSpPr>
          <p:cNvPr id="278" name="Google Shape;278;p43"/>
          <p:cNvCxnSpPr/>
          <p:nvPr/>
        </p:nvCxnSpPr>
        <p:spPr>
          <a:xfrm>
            <a:off x="531525" y="1633050"/>
            <a:ext cx="378900" cy="0"/>
          </a:xfrm>
          <a:prstGeom prst="straightConnector1">
            <a:avLst/>
          </a:prstGeom>
          <a:noFill/>
          <a:ln cap="flat" cmpd="sng" w="19050">
            <a:solidFill>
              <a:schemeClr val="dk1"/>
            </a:solidFill>
            <a:prstDash val="solid"/>
            <a:round/>
            <a:headEnd len="med" w="med" type="oval"/>
            <a:tailEnd len="med" w="med" type="non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44"/>
          <p:cNvSpPr txBox="1"/>
          <p:nvPr>
            <p:ph idx="1" type="body"/>
          </p:nvPr>
        </p:nvSpPr>
        <p:spPr>
          <a:xfrm>
            <a:off x="457200" y="2132925"/>
            <a:ext cx="2606100" cy="2439000"/>
          </a:xfrm>
          <a:prstGeom prst="rect">
            <a:avLst/>
          </a:prstGeom>
        </p:spPr>
        <p:txBody>
          <a:bodyPr anchorCtr="0" anchor="t" bIns="91425" lIns="137150" spcFirstLastPara="1" rIns="137150" wrap="square" tIns="182875">
            <a:noAutofit/>
          </a:bodyPr>
          <a:lstStyle/>
          <a:p>
            <a:pPr indent="0" lvl="0" marL="0" rtl="0" algn="l">
              <a:spcBef>
                <a:spcPts val="0"/>
              </a:spcBef>
              <a:spcAft>
                <a:spcPts val="1000"/>
              </a:spcAft>
              <a:buNone/>
            </a:pPr>
            <a:r>
              <a:rPr lang="en"/>
              <a:t>Dit zijn financiële hulpmiddelen die niet terugbetaald hoeven te worden, verstrekt door verschillende organisaties.</a:t>
            </a:r>
            <a:endParaRPr/>
          </a:p>
        </p:txBody>
      </p:sp>
      <p:sp>
        <p:nvSpPr>
          <p:cNvPr id="284" name="Google Shape;284;p44"/>
          <p:cNvSpPr txBox="1"/>
          <p:nvPr>
            <p:ph idx="3" type="body"/>
          </p:nvPr>
        </p:nvSpPr>
        <p:spPr>
          <a:xfrm>
            <a:off x="3268950" y="2132925"/>
            <a:ext cx="2606100" cy="2439000"/>
          </a:xfrm>
          <a:prstGeom prst="rect">
            <a:avLst/>
          </a:prstGeom>
        </p:spPr>
        <p:txBody>
          <a:bodyPr anchorCtr="0" anchor="t" bIns="91425" lIns="137150" spcFirstLastPara="1" rIns="137150" wrap="square" tIns="182875">
            <a:noAutofit/>
          </a:bodyPr>
          <a:lstStyle/>
          <a:p>
            <a:pPr indent="0" lvl="0" marL="0" rtl="0" algn="l">
              <a:spcBef>
                <a:spcPts val="0"/>
              </a:spcBef>
              <a:spcAft>
                <a:spcPts val="1000"/>
              </a:spcAft>
              <a:buNone/>
            </a:pPr>
            <a:r>
              <a:rPr lang="en"/>
              <a:t>Hieronder vallen leningen van particuliere instanties of sponsoring door werkgevers, waarvoor mogelijk onderpand nodig is.</a:t>
            </a:r>
            <a:endParaRPr/>
          </a:p>
        </p:txBody>
      </p:sp>
      <p:sp>
        <p:nvSpPr>
          <p:cNvPr id="285" name="Google Shape;285;p44"/>
          <p:cNvSpPr txBox="1"/>
          <p:nvPr>
            <p:ph idx="5" type="body"/>
          </p:nvPr>
        </p:nvSpPr>
        <p:spPr>
          <a:xfrm>
            <a:off x="6080700" y="2132925"/>
            <a:ext cx="2606100" cy="2439000"/>
          </a:xfrm>
          <a:prstGeom prst="rect">
            <a:avLst/>
          </a:prstGeom>
        </p:spPr>
        <p:txBody>
          <a:bodyPr anchorCtr="0" anchor="t" bIns="91425" lIns="137150" spcFirstLastPara="1" rIns="137150" wrap="square" tIns="182875">
            <a:noAutofit/>
          </a:bodyPr>
          <a:lstStyle/>
          <a:p>
            <a:pPr indent="0" lvl="0" marL="0" rtl="0" algn="l">
              <a:spcBef>
                <a:spcPts val="0"/>
              </a:spcBef>
              <a:spcAft>
                <a:spcPts val="1000"/>
              </a:spcAft>
              <a:buNone/>
            </a:pPr>
            <a:r>
              <a:rPr lang="en"/>
              <a:t>Denk aan gemeenschapsinitiatieven, crowdfunding, deeltijdwerk, studieleningen van thuislanden en educatieve uitwisselingen.</a:t>
            </a:r>
            <a:endParaRPr/>
          </a:p>
        </p:txBody>
      </p:sp>
      <p:sp>
        <p:nvSpPr>
          <p:cNvPr id="286" name="Google Shape;286;p44"/>
          <p:cNvSpPr txBox="1"/>
          <p:nvPr>
            <p:ph idx="2" type="subTitle"/>
          </p:nvPr>
        </p:nvSpPr>
        <p:spPr>
          <a:xfrm>
            <a:off x="457200" y="1477250"/>
            <a:ext cx="2606100" cy="531300"/>
          </a:xfrm>
          <a:prstGeom prst="rect">
            <a:avLst/>
          </a:prstGeom>
        </p:spPr>
        <p:txBody>
          <a:bodyPr anchorCtr="0" anchor="ctr" bIns="0" lIns="91425" spcFirstLastPara="1" rIns="91425" wrap="square" tIns="0">
            <a:noAutofit/>
          </a:bodyPr>
          <a:lstStyle/>
          <a:p>
            <a:pPr indent="0" lvl="0" marL="0" rtl="0" algn="l">
              <a:spcBef>
                <a:spcPts val="0"/>
              </a:spcBef>
              <a:spcAft>
                <a:spcPts val="0"/>
              </a:spcAft>
              <a:buNone/>
            </a:pPr>
            <a:r>
              <a:rPr lang="en"/>
              <a:t>Beurzen/Subsidies</a:t>
            </a:r>
            <a:endParaRPr/>
          </a:p>
        </p:txBody>
      </p:sp>
      <p:sp>
        <p:nvSpPr>
          <p:cNvPr id="287" name="Google Shape;287;p44"/>
          <p:cNvSpPr txBox="1"/>
          <p:nvPr>
            <p:ph idx="4" type="subTitle"/>
          </p:nvPr>
        </p:nvSpPr>
        <p:spPr>
          <a:xfrm>
            <a:off x="3268950" y="1477250"/>
            <a:ext cx="2606100" cy="531300"/>
          </a:xfrm>
          <a:prstGeom prst="rect">
            <a:avLst/>
          </a:prstGeom>
        </p:spPr>
        <p:txBody>
          <a:bodyPr anchorCtr="0" anchor="ctr" bIns="0" lIns="91425" spcFirstLastPara="1" rIns="91425" wrap="square" tIns="0">
            <a:noAutofit/>
          </a:bodyPr>
          <a:lstStyle/>
          <a:p>
            <a:pPr indent="0" lvl="0" marL="0" rtl="0" algn="l">
              <a:spcBef>
                <a:spcPts val="0"/>
              </a:spcBef>
              <a:spcAft>
                <a:spcPts val="1000"/>
              </a:spcAft>
              <a:buNone/>
            </a:pPr>
            <a:r>
              <a:rPr lang="en"/>
              <a:t>Particuliere leningen/sponsoring</a:t>
            </a:r>
            <a:endParaRPr/>
          </a:p>
        </p:txBody>
      </p:sp>
      <p:sp>
        <p:nvSpPr>
          <p:cNvPr id="288" name="Google Shape;288;p44"/>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Alternatieve financieringsbronnen</a:t>
            </a:r>
            <a:endParaRPr sz="2520"/>
          </a:p>
        </p:txBody>
      </p:sp>
      <p:sp>
        <p:nvSpPr>
          <p:cNvPr id="289" name="Google Shape;289;p44"/>
          <p:cNvSpPr txBox="1"/>
          <p:nvPr>
            <p:ph idx="6" type="subTitle"/>
          </p:nvPr>
        </p:nvSpPr>
        <p:spPr>
          <a:xfrm>
            <a:off x="6080700" y="1477250"/>
            <a:ext cx="2606100" cy="531300"/>
          </a:xfrm>
          <a:prstGeom prst="rect">
            <a:avLst/>
          </a:prstGeom>
        </p:spPr>
        <p:txBody>
          <a:bodyPr anchorCtr="0" anchor="ctr" bIns="0" lIns="91425" spcFirstLastPara="1" rIns="91425" wrap="square" tIns="0">
            <a:noAutofit/>
          </a:bodyPr>
          <a:lstStyle/>
          <a:p>
            <a:pPr indent="0" lvl="0" marL="0" rtl="0" algn="l">
              <a:spcBef>
                <a:spcPts val="0"/>
              </a:spcBef>
              <a:spcAft>
                <a:spcPts val="1000"/>
              </a:spcAft>
              <a:buNone/>
            </a:pPr>
            <a:r>
              <a:rPr lang="en"/>
              <a:t>Andere opties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93" name="Shape 293"/>
        <p:cNvGrpSpPr/>
        <p:nvPr/>
      </p:nvGrpSpPr>
      <p:grpSpPr>
        <a:xfrm>
          <a:off x="0" y="0"/>
          <a:ext cx="0" cy="0"/>
          <a:chOff x="0" y="0"/>
          <a:chExt cx="0" cy="0"/>
        </a:xfrm>
      </p:grpSpPr>
      <p:sp>
        <p:nvSpPr>
          <p:cNvPr id="294" name="Google Shape;294;p45"/>
          <p:cNvSpPr/>
          <p:nvPr/>
        </p:nvSpPr>
        <p:spPr>
          <a:xfrm>
            <a:off x="-6250" y="143750"/>
            <a:ext cx="9150300" cy="4857300"/>
          </a:xfrm>
          <a:prstGeom prst="rect">
            <a:avLst/>
          </a:prstGeom>
          <a:solidFill>
            <a:srgbClr val="FFFFFF">
              <a:alpha val="96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45"/>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Het belang van grondig onderzoek en evaluatie</a:t>
            </a:r>
            <a:endParaRPr sz="2520"/>
          </a:p>
        </p:txBody>
      </p:sp>
      <p:sp>
        <p:nvSpPr>
          <p:cNvPr id="296" name="Google Shape;296;p45"/>
          <p:cNvSpPr txBox="1"/>
          <p:nvPr>
            <p:ph idx="1" type="body"/>
          </p:nvPr>
        </p:nvSpPr>
        <p:spPr>
          <a:xfrm>
            <a:off x="457200" y="1834900"/>
            <a:ext cx="3776100" cy="2734200"/>
          </a:xfrm>
          <a:prstGeom prst="rect">
            <a:avLst/>
          </a:prstGeom>
        </p:spPr>
        <p:txBody>
          <a:bodyPr anchorCtr="0" anchor="t" bIns="91425" lIns="91425" spcFirstLastPara="1" rIns="91425" wrap="square" tIns="91425">
            <a:noAutofit/>
          </a:bodyPr>
          <a:lstStyle/>
          <a:p>
            <a:pPr indent="-247650" lvl="0" marL="342900" rtl="0" algn="l">
              <a:spcBef>
                <a:spcPts val="0"/>
              </a:spcBef>
              <a:spcAft>
                <a:spcPts val="0"/>
              </a:spcAft>
              <a:buSzPts val="1200"/>
              <a:buChar char="•"/>
            </a:pPr>
            <a:r>
              <a:rPr lang="en" sz="1200"/>
              <a:t>Alle beschikbare financieringsopties onderzoeken</a:t>
            </a:r>
            <a:endParaRPr sz="1200"/>
          </a:p>
          <a:p>
            <a:pPr indent="-247650" lvl="0" marL="342900" rtl="0" algn="l">
              <a:spcBef>
                <a:spcPts val="1000"/>
              </a:spcBef>
              <a:spcAft>
                <a:spcPts val="0"/>
              </a:spcAft>
              <a:buSzPts val="1200"/>
              <a:buChar char="•"/>
            </a:pPr>
            <a:r>
              <a:rPr lang="en" sz="1200"/>
              <a:t>Informatie verzamelen over subsidiabiliteitscriteria en vereisten</a:t>
            </a:r>
            <a:endParaRPr sz="1200"/>
          </a:p>
          <a:p>
            <a:pPr indent="-247650" lvl="0" marL="342900" rtl="0" algn="l">
              <a:spcBef>
                <a:spcPts val="1000"/>
              </a:spcBef>
              <a:spcAft>
                <a:spcPts val="0"/>
              </a:spcAft>
              <a:buSzPts val="1200"/>
              <a:buChar char="•"/>
            </a:pPr>
            <a:r>
              <a:rPr lang="en" sz="1200"/>
              <a:t>Vergelijk de voorwaarden van verschillende financieringsbronnen</a:t>
            </a:r>
            <a:endParaRPr sz="1200"/>
          </a:p>
          <a:p>
            <a:pPr indent="-247650" lvl="0" marL="342900" rtl="0" algn="l">
              <a:spcBef>
                <a:spcPts val="1000"/>
              </a:spcBef>
              <a:spcAft>
                <a:spcPts val="1000"/>
              </a:spcAft>
              <a:buSzPts val="1200"/>
              <a:buChar char="•"/>
            </a:pPr>
            <a:r>
              <a:rPr lang="en" sz="1200"/>
              <a:t>Advies en begeleiding vragen</a:t>
            </a:r>
            <a:endParaRPr sz="1200"/>
          </a:p>
        </p:txBody>
      </p:sp>
      <p:sp>
        <p:nvSpPr>
          <p:cNvPr id="297" name="Google Shape;297;p45"/>
          <p:cNvSpPr txBox="1"/>
          <p:nvPr>
            <p:ph idx="2" type="body"/>
          </p:nvPr>
        </p:nvSpPr>
        <p:spPr>
          <a:xfrm>
            <a:off x="4800400" y="1834900"/>
            <a:ext cx="3776100" cy="2734200"/>
          </a:xfrm>
          <a:prstGeom prst="rect">
            <a:avLst/>
          </a:prstGeom>
        </p:spPr>
        <p:txBody>
          <a:bodyPr anchorCtr="0" anchor="t" bIns="91425" lIns="91425" spcFirstLastPara="1" rIns="91425" wrap="square" tIns="91425">
            <a:noAutofit/>
          </a:bodyPr>
          <a:lstStyle/>
          <a:p>
            <a:pPr indent="-247650" lvl="0" marL="342900" marR="0" rtl="0" algn="l">
              <a:lnSpc>
                <a:spcPct val="115000"/>
              </a:lnSpc>
              <a:spcBef>
                <a:spcPts val="0"/>
              </a:spcBef>
              <a:spcAft>
                <a:spcPts val="0"/>
              </a:spcAft>
              <a:buSzPts val="1200"/>
              <a:buChar char="•"/>
            </a:pPr>
            <a:r>
              <a:rPr lang="en" sz="1200"/>
              <a:t>Geschiktheid en haalbaarheid van elke financieringsoptie beoordelen</a:t>
            </a:r>
            <a:endParaRPr sz="1200"/>
          </a:p>
          <a:p>
            <a:pPr indent="-247650" lvl="0" marL="342900" marR="0" rtl="0" algn="l">
              <a:lnSpc>
                <a:spcPct val="115000"/>
              </a:lnSpc>
              <a:spcBef>
                <a:spcPts val="1000"/>
              </a:spcBef>
              <a:spcAft>
                <a:spcPts val="0"/>
              </a:spcAft>
              <a:buSzPts val="1200"/>
              <a:buChar char="•"/>
            </a:pPr>
            <a:r>
              <a:rPr lang="en" sz="1200"/>
              <a:t>Overweeg financiële implicaties en terugbetalingsvoorwaarden</a:t>
            </a:r>
            <a:endParaRPr sz="1200"/>
          </a:p>
          <a:p>
            <a:pPr indent="-247650" lvl="0" marL="342900" marR="0" rtl="0" algn="l">
              <a:lnSpc>
                <a:spcPct val="115000"/>
              </a:lnSpc>
              <a:spcBef>
                <a:spcPts val="1000"/>
              </a:spcBef>
              <a:spcAft>
                <a:spcPts val="0"/>
              </a:spcAft>
              <a:buSzPts val="1200"/>
              <a:buChar char="•"/>
            </a:pPr>
            <a:r>
              <a:rPr lang="en" sz="1200"/>
              <a:t>Potentiële impact op toekomstige carrièrevooruitzichten evalueren</a:t>
            </a:r>
            <a:endParaRPr sz="1200"/>
          </a:p>
          <a:p>
            <a:pPr indent="-247650" lvl="0" marL="342900" marR="0" rtl="0" algn="l">
              <a:lnSpc>
                <a:spcPct val="115000"/>
              </a:lnSpc>
              <a:spcBef>
                <a:spcPts val="1000"/>
              </a:spcBef>
              <a:spcAft>
                <a:spcPts val="1000"/>
              </a:spcAft>
              <a:buSzPts val="1200"/>
              <a:buChar char="•"/>
            </a:pPr>
            <a:r>
              <a:rPr lang="en" sz="1200"/>
              <a:t>Betrouwbaarheid en duurzaamheid beoordelen</a:t>
            </a:r>
            <a:endParaRPr sz="1200"/>
          </a:p>
        </p:txBody>
      </p:sp>
      <p:sp>
        <p:nvSpPr>
          <p:cNvPr id="298" name="Google Shape;298;p45"/>
          <p:cNvSpPr txBox="1"/>
          <p:nvPr>
            <p:ph idx="3" type="subTitle"/>
          </p:nvPr>
        </p:nvSpPr>
        <p:spPr>
          <a:xfrm>
            <a:off x="457200" y="1164900"/>
            <a:ext cx="3776100" cy="572700"/>
          </a:xfrm>
          <a:prstGeom prst="rect">
            <a:avLst/>
          </a:prstGeom>
        </p:spPr>
        <p:txBody>
          <a:bodyPr anchorCtr="0" anchor="b" bIns="91425" lIns="91425" spcFirstLastPara="1" rIns="91425" wrap="square" tIns="91425">
            <a:noAutofit/>
          </a:bodyPr>
          <a:lstStyle/>
          <a:p>
            <a:pPr indent="0" lvl="0" marL="0" rtl="0" algn="l">
              <a:spcBef>
                <a:spcPts val="0"/>
              </a:spcBef>
              <a:spcAft>
                <a:spcPts val="1200"/>
              </a:spcAft>
              <a:buNone/>
            </a:pPr>
            <a:r>
              <a:rPr lang="en"/>
              <a:t>Grondig onderzoek</a:t>
            </a:r>
            <a:endParaRPr/>
          </a:p>
        </p:txBody>
      </p:sp>
      <p:sp>
        <p:nvSpPr>
          <p:cNvPr id="299" name="Google Shape;299;p45"/>
          <p:cNvSpPr txBox="1"/>
          <p:nvPr>
            <p:ph idx="4" type="subTitle"/>
          </p:nvPr>
        </p:nvSpPr>
        <p:spPr>
          <a:xfrm>
            <a:off x="4800400" y="1164900"/>
            <a:ext cx="3776100" cy="572700"/>
          </a:xfrm>
          <a:prstGeom prst="rect">
            <a:avLst/>
          </a:prstGeom>
        </p:spPr>
        <p:txBody>
          <a:bodyPr anchorCtr="0" anchor="b" bIns="91425" lIns="91425" spcFirstLastPara="1" rIns="91425" wrap="square" tIns="91425">
            <a:noAutofit/>
          </a:bodyPr>
          <a:lstStyle/>
          <a:p>
            <a:pPr indent="0" lvl="0" marL="0" rtl="0" algn="l">
              <a:spcBef>
                <a:spcPts val="0"/>
              </a:spcBef>
              <a:spcAft>
                <a:spcPts val="1200"/>
              </a:spcAft>
              <a:buNone/>
            </a:pPr>
            <a:r>
              <a:rPr lang="en"/>
              <a:t>Evaluatie</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46"/>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Rol van onderwijsinstellingen en ondersteunende organisaties</a:t>
            </a:r>
            <a:endParaRPr sz="2520"/>
          </a:p>
        </p:txBody>
      </p:sp>
      <p:sp>
        <p:nvSpPr>
          <p:cNvPr id="305" name="Google Shape;305;p46"/>
          <p:cNvSpPr txBox="1"/>
          <p:nvPr>
            <p:ph idx="2" type="body"/>
          </p:nvPr>
        </p:nvSpPr>
        <p:spPr>
          <a:xfrm>
            <a:off x="457200" y="3549930"/>
            <a:ext cx="6862500" cy="9285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000"/>
              </a:spcAft>
              <a:buNone/>
            </a:pPr>
            <a:r>
              <a:rPr lang="en"/>
              <a:t>Instellingen en organisaties moeten pleiten voor een inclusief beleid en de subsidiabiliteitscriteria herzien om gelijke toegang tot financiële steun voor vluchtelingen en immigranten te garanderen.</a:t>
            </a:r>
            <a:endParaRPr/>
          </a:p>
        </p:txBody>
      </p:sp>
      <p:sp>
        <p:nvSpPr>
          <p:cNvPr id="306" name="Google Shape;306;p46"/>
          <p:cNvSpPr txBox="1"/>
          <p:nvPr>
            <p:ph idx="1" type="body"/>
          </p:nvPr>
        </p:nvSpPr>
        <p:spPr>
          <a:xfrm>
            <a:off x="457200" y="2399852"/>
            <a:ext cx="6862500" cy="9285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Ondersteunende organisaties kunnen vluchtelingen en immigranten begeleiden en ondersteunen bij het aanvragen van financiële hulp en de toegang tot beschikbare financieringsbronnen.</a:t>
            </a:r>
            <a:endParaRPr/>
          </a:p>
        </p:txBody>
      </p:sp>
      <p:sp>
        <p:nvSpPr>
          <p:cNvPr id="307" name="Google Shape;307;p46"/>
          <p:cNvSpPr txBox="1"/>
          <p:nvPr>
            <p:ph idx="3" type="body"/>
          </p:nvPr>
        </p:nvSpPr>
        <p:spPr>
          <a:xfrm>
            <a:off x="457200" y="1249775"/>
            <a:ext cx="6862500" cy="9285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000"/>
              </a:spcAft>
              <a:buSzPts val="1018"/>
              <a:buNone/>
            </a:pPr>
            <a:r>
              <a:rPr lang="en"/>
              <a:t>Onderwijsinstellingen moeten uitgebreide informatie verstrekken over alternatieve doorstroomroutes en financieringsmogelijkheden voor vluchtelingen en immigranten.</a:t>
            </a:r>
            <a:endParaRPr sz="1400"/>
          </a:p>
        </p:txBody>
      </p:sp>
      <p:cxnSp>
        <p:nvCxnSpPr>
          <p:cNvPr id="308" name="Google Shape;308;p46"/>
          <p:cNvCxnSpPr/>
          <p:nvPr/>
        </p:nvCxnSpPr>
        <p:spPr>
          <a:xfrm>
            <a:off x="457200" y="2289111"/>
            <a:ext cx="7770600" cy="0"/>
          </a:xfrm>
          <a:prstGeom prst="straightConnector1">
            <a:avLst/>
          </a:prstGeom>
          <a:noFill/>
          <a:ln cap="flat" cmpd="sng" w="19050">
            <a:solidFill>
              <a:schemeClr val="lt1"/>
            </a:solidFill>
            <a:prstDash val="solid"/>
            <a:round/>
            <a:headEnd len="med" w="med" type="none"/>
            <a:tailEnd len="med" w="med" type="none"/>
          </a:ln>
        </p:spPr>
      </p:cxnSp>
      <p:cxnSp>
        <p:nvCxnSpPr>
          <p:cNvPr id="309" name="Google Shape;309;p46"/>
          <p:cNvCxnSpPr/>
          <p:nvPr/>
        </p:nvCxnSpPr>
        <p:spPr>
          <a:xfrm>
            <a:off x="457200" y="3439189"/>
            <a:ext cx="7770600" cy="0"/>
          </a:xfrm>
          <a:prstGeom prst="straightConnector1">
            <a:avLst/>
          </a:prstGeom>
          <a:noFill/>
          <a:ln cap="flat" cmpd="sng" w="19050">
            <a:solidFill>
              <a:schemeClr val="lt1"/>
            </a:solidFill>
            <a:prstDash val="solid"/>
            <a:round/>
            <a:headEnd len="med" w="med" type="none"/>
            <a:tailEnd len="med" w="med" type="non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47"/>
          <p:cNvSpPr txBox="1"/>
          <p:nvPr>
            <p:ph idx="1" type="body"/>
          </p:nvPr>
        </p:nvSpPr>
        <p:spPr>
          <a:xfrm>
            <a:off x="1373975" y="2361292"/>
            <a:ext cx="59457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Effectieve strategieën omvatten grondig onderzoek, het zoeken naar begeleiding en het verkennen van verschillende financieringsbronnen.</a:t>
            </a:r>
            <a:endParaRPr/>
          </a:p>
        </p:txBody>
      </p:sp>
      <p:sp>
        <p:nvSpPr>
          <p:cNvPr id="315" name="Google Shape;315;p47"/>
          <p:cNvSpPr txBox="1"/>
          <p:nvPr>
            <p:ph idx="2" type="body"/>
          </p:nvPr>
        </p:nvSpPr>
        <p:spPr>
          <a:xfrm>
            <a:off x="1373975" y="3582596"/>
            <a:ext cx="59457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Er is inclusief beleid nodig om de subsidiabiliteitscriteria voor financiële steun te herzien.</a:t>
            </a:r>
            <a:endParaRPr/>
          </a:p>
        </p:txBody>
      </p:sp>
      <p:sp>
        <p:nvSpPr>
          <p:cNvPr id="316" name="Google Shape;316;p47"/>
          <p:cNvSpPr txBox="1"/>
          <p:nvPr>
            <p:ph idx="3" type="body"/>
          </p:nvPr>
        </p:nvSpPr>
        <p:spPr>
          <a:xfrm>
            <a:off x="1373975" y="1140000"/>
            <a:ext cx="5945700" cy="9861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000"/>
              </a:spcAft>
              <a:buSzPts val="1018"/>
              <a:buNone/>
            </a:pPr>
            <a:r>
              <a:rPr lang="en"/>
              <a:t>Het aanpakken van financiële barrières is de sleutel tot het bevorderen van inclusiviteit in het hoger onderwijs.</a:t>
            </a:r>
            <a:endParaRPr/>
          </a:p>
        </p:txBody>
      </p:sp>
      <p:sp>
        <p:nvSpPr>
          <p:cNvPr id="317" name="Google Shape;317;p47"/>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Conclusie: De weg vooruit</a:t>
            </a:r>
            <a:endParaRPr sz="2520"/>
          </a:p>
        </p:txBody>
      </p:sp>
      <p:sp>
        <p:nvSpPr>
          <p:cNvPr id="318" name="Google Shape;318;p47"/>
          <p:cNvSpPr/>
          <p:nvPr/>
        </p:nvSpPr>
        <p:spPr>
          <a:xfrm>
            <a:off x="734713" y="1452100"/>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1</a:t>
            </a:r>
            <a:endParaRPr b="1" sz="1800">
              <a:solidFill>
                <a:schemeClr val="accent1"/>
              </a:solidFill>
              <a:latin typeface="Hanken Grotesk"/>
              <a:ea typeface="Hanken Grotesk"/>
              <a:cs typeface="Hanken Grotesk"/>
              <a:sym typeface="Hanken Grotesk"/>
            </a:endParaRPr>
          </a:p>
        </p:txBody>
      </p:sp>
      <p:sp>
        <p:nvSpPr>
          <p:cNvPr id="319" name="Google Shape;319;p47"/>
          <p:cNvSpPr/>
          <p:nvPr/>
        </p:nvSpPr>
        <p:spPr>
          <a:xfrm>
            <a:off x="734700" y="2673413"/>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2</a:t>
            </a:r>
            <a:endParaRPr b="1" sz="1800">
              <a:solidFill>
                <a:schemeClr val="accent1"/>
              </a:solidFill>
              <a:latin typeface="Hanken Grotesk"/>
              <a:ea typeface="Hanken Grotesk"/>
              <a:cs typeface="Hanken Grotesk"/>
              <a:sym typeface="Hanken Grotesk"/>
            </a:endParaRPr>
          </a:p>
        </p:txBody>
      </p:sp>
      <p:sp>
        <p:nvSpPr>
          <p:cNvPr id="320" name="Google Shape;320;p47"/>
          <p:cNvSpPr/>
          <p:nvPr/>
        </p:nvSpPr>
        <p:spPr>
          <a:xfrm>
            <a:off x="734725" y="3894738"/>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3</a:t>
            </a:r>
            <a:endParaRPr b="1" sz="1800">
              <a:solidFill>
                <a:schemeClr val="accent1"/>
              </a:solidFill>
              <a:latin typeface="Hanken Grotesk"/>
              <a:ea typeface="Hanken Grotesk"/>
              <a:cs typeface="Hanken Grotesk"/>
              <a:sym typeface="Hanken Grotesk"/>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24" name="Shape 324"/>
        <p:cNvGrpSpPr/>
        <p:nvPr/>
      </p:nvGrpSpPr>
      <p:grpSpPr>
        <a:xfrm>
          <a:off x="0" y="0"/>
          <a:ext cx="0" cy="0"/>
          <a:chOff x="0" y="0"/>
          <a:chExt cx="0" cy="0"/>
        </a:xfrm>
      </p:grpSpPr>
      <p:sp>
        <p:nvSpPr>
          <p:cNvPr id="325" name="Google Shape;325;p48"/>
          <p:cNvSpPr txBox="1"/>
          <p:nvPr>
            <p:ph idx="1" type="body"/>
          </p:nvPr>
        </p:nvSpPr>
        <p:spPr>
          <a:xfrm>
            <a:off x="457200" y="1911100"/>
            <a:ext cx="3776100" cy="2734200"/>
          </a:xfrm>
          <a:prstGeom prst="rect">
            <a:avLst/>
          </a:prstGeom>
        </p:spPr>
        <p:txBody>
          <a:bodyPr anchorCtr="0" anchor="t" bIns="91425" lIns="45700" spcFirstLastPara="1" rIns="91425" wrap="square" tIns="91425">
            <a:noAutofit/>
          </a:bodyPr>
          <a:lstStyle/>
          <a:p>
            <a:pPr indent="-241300" lvl="0" marL="342900" rtl="0" algn="l">
              <a:spcBef>
                <a:spcPts val="0"/>
              </a:spcBef>
              <a:spcAft>
                <a:spcPts val="0"/>
              </a:spcAft>
              <a:buClr>
                <a:schemeClr val="lt1"/>
              </a:buClr>
              <a:buSzPts val="1100"/>
              <a:buChar char="•"/>
            </a:pPr>
            <a:r>
              <a:rPr lang="en" sz="1100"/>
              <a:t>Studiebeursprogramma van universiteit XYZ voor vluchtelingen en immigranten</a:t>
            </a:r>
            <a:endParaRPr sz="1100"/>
          </a:p>
          <a:p>
            <a:pPr indent="-241300" lvl="0" marL="342900" rtl="0" algn="l">
              <a:spcBef>
                <a:spcPts val="1000"/>
              </a:spcBef>
              <a:spcAft>
                <a:spcPts val="0"/>
              </a:spcAft>
              <a:buClr>
                <a:schemeClr val="lt1"/>
              </a:buClr>
              <a:buSzPts val="1100"/>
              <a:buChar char="•"/>
            </a:pPr>
            <a:r>
              <a:rPr lang="en" sz="1100"/>
              <a:t>Financiële steun voor collegegeld, levensonderhoud en onderwijskosten</a:t>
            </a:r>
            <a:endParaRPr sz="1100"/>
          </a:p>
          <a:p>
            <a:pPr indent="-241300" lvl="0" marL="342900" rtl="0" algn="l">
              <a:spcBef>
                <a:spcPts val="1000"/>
              </a:spcBef>
              <a:spcAft>
                <a:spcPts val="0"/>
              </a:spcAft>
              <a:buClr>
                <a:schemeClr val="lt1"/>
              </a:buClr>
              <a:buSzPts val="1100"/>
              <a:buChar char="•"/>
            </a:pPr>
            <a:r>
              <a:rPr lang="en" sz="1100"/>
              <a:t>Samenwerking met maatschappelijke organisaties en overheidsinstanties</a:t>
            </a:r>
            <a:endParaRPr sz="1100"/>
          </a:p>
          <a:p>
            <a:pPr indent="-241300" lvl="0" marL="342900" rtl="0" algn="l">
              <a:spcBef>
                <a:spcPts val="1000"/>
              </a:spcBef>
              <a:spcAft>
                <a:spcPts val="1000"/>
              </a:spcAft>
              <a:buClr>
                <a:schemeClr val="lt1"/>
              </a:buClr>
              <a:buSzPts val="1100"/>
              <a:buChar char="•"/>
            </a:pPr>
            <a:r>
              <a:rPr lang="en" sz="1100"/>
              <a:t>Een uitgebreide en transparante aanvraagprocedure</a:t>
            </a:r>
            <a:endParaRPr sz="1100"/>
          </a:p>
        </p:txBody>
      </p:sp>
      <p:sp>
        <p:nvSpPr>
          <p:cNvPr id="326" name="Google Shape;326;p48"/>
          <p:cNvSpPr txBox="1"/>
          <p:nvPr>
            <p:ph idx="3" type="subTitle"/>
          </p:nvPr>
        </p:nvSpPr>
        <p:spPr>
          <a:xfrm>
            <a:off x="457200" y="1164900"/>
            <a:ext cx="3776100" cy="572700"/>
          </a:xfrm>
          <a:prstGeom prst="rect">
            <a:avLst/>
          </a:prstGeom>
        </p:spPr>
        <p:txBody>
          <a:bodyPr anchorCtr="0" anchor="b" bIns="91425" lIns="45700" spcFirstLastPara="1" rIns="137150" wrap="square" tIns="91425">
            <a:noAutofit/>
          </a:bodyPr>
          <a:lstStyle/>
          <a:p>
            <a:pPr indent="0" lvl="0" marL="0" rtl="0" algn="l">
              <a:spcBef>
                <a:spcPts val="0"/>
              </a:spcBef>
              <a:spcAft>
                <a:spcPts val="1200"/>
              </a:spcAft>
              <a:buNone/>
            </a:pPr>
            <a:r>
              <a:rPr lang="en" sz="1400">
                <a:solidFill>
                  <a:schemeClr val="lt1"/>
                </a:solidFill>
              </a:rPr>
              <a:t>Casestudie</a:t>
            </a:r>
            <a:endParaRPr sz="1400">
              <a:solidFill>
                <a:schemeClr val="lt1"/>
              </a:solidFill>
            </a:endParaRPr>
          </a:p>
        </p:txBody>
      </p:sp>
      <p:sp>
        <p:nvSpPr>
          <p:cNvPr id="327" name="Google Shape;327;p48"/>
          <p:cNvSpPr txBox="1"/>
          <p:nvPr>
            <p:ph idx="2" type="body"/>
          </p:nvPr>
        </p:nvSpPr>
        <p:spPr>
          <a:xfrm>
            <a:off x="4800400" y="1911100"/>
            <a:ext cx="3776100" cy="2734200"/>
          </a:xfrm>
          <a:prstGeom prst="rect">
            <a:avLst/>
          </a:prstGeom>
        </p:spPr>
        <p:txBody>
          <a:bodyPr anchorCtr="0" anchor="t" bIns="91425" lIns="45700" spcFirstLastPara="1" rIns="91425" wrap="square" tIns="91425">
            <a:noAutofit/>
          </a:bodyPr>
          <a:lstStyle/>
          <a:p>
            <a:pPr indent="-241300" lvl="0" marL="342900" marR="0" rtl="0" algn="l">
              <a:lnSpc>
                <a:spcPct val="115000"/>
              </a:lnSpc>
              <a:spcBef>
                <a:spcPts val="0"/>
              </a:spcBef>
              <a:spcAft>
                <a:spcPts val="0"/>
              </a:spcAft>
              <a:buClr>
                <a:schemeClr val="lt1"/>
              </a:buClr>
              <a:buSzPts val="1100"/>
              <a:buChar char="•"/>
            </a:pPr>
            <a:r>
              <a:rPr lang="en" sz="1100"/>
              <a:t>Studiebeursprogramma van universiteit XYZ voor vluchtelingen en immigranten</a:t>
            </a:r>
            <a:endParaRPr sz="1100"/>
          </a:p>
          <a:p>
            <a:pPr indent="-241300" lvl="0" marL="342900" marR="0" rtl="0" algn="l">
              <a:lnSpc>
                <a:spcPct val="115000"/>
              </a:lnSpc>
              <a:spcBef>
                <a:spcPts val="1000"/>
              </a:spcBef>
              <a:spcAft>
                <a:spcPts val="0"/>
              </a:spcAft>
              <a:buClr>
                <a:schemeClr val="lt1"/>
              </a:buClr>
              <a:buSzPts val="1100"/>
              <a:buChar char="•"/>
            </a:pPr>
            <a:r>
              <a:rPr lang="en" sz="1100"/>
              <a:t>Financiële steun voor collegegeld, levensonderhoud en onderwijskosten</a:t>
            </a:r>
            <a:endParaRPr sz="1100"/>
          </a:p>
          <a:p>
            <a:pPr indent="-241300" lvl="0" marL="342900" marR="0" rtl="0" algn="l">
              <a:lnSpc>
                <a:spcPct val="115000"/>
              </a:lnSpc>
              <a:spcBef>
                <a:spcPts val="1000"/>
              </a:spcBef>
              <a:spcAft>
                <a:spcPts val="0"/>
              </a:spcAft>
              <a:buClr>
                <a:schemeClr val="lt1"/>
              </a:buClr>
              <a:buSzPts val="1100"/>
              <a:buChar char="•"/>
            </a:pPr>
            <a:r>
              <a:rPr lang="en" sz="1100"/>
              <a:t>Samenwerking met maatschappelijke organisaties en overheidsinstanties</a:t>
            </a:r>
            <a:endParaRPr sz="1100"/>
          </a:p>
          <a:p>
            <a:pPr indent="-241300" lvl="0" marL="342900" marR="0" rtl="0" algn="l">
              <a:lnSpc>
                <a:spcPct val="115000"/>
              </a:lnSpc>
              <a:spcBef>
                <a:spcPts val="1000"/>
              </a:spcBef>
              <a:spcAft>
                <a:spcPts val="1000"/>
              </a:spcAft>
              <a:buClr>
                <a:schemeClr val="lt1"/>
              </a:buClr>
              <a:buSzPts val="1100"/>
              <a:buChar char="•"/>
            </a:pPr>
            <a:r>
              <a:rPr lang="en" sz="1100"/>
              <a:t>Een uitgebreide en transparante aanvraagprocedure</a:t>
            </a:r>
            <a:endParaRPr sz="1100"/>
          </a:p>
        </p:txBody>
      </p:sp>
      <p:sp>
        <p:nvSpPr>
          <p:cNvPr id="328" name="Google Shape;328;p48"/>
          <p:cNvSpPr txBox="1"/>
          <p:nvPr>
            <p:ph idx="4" type="subTitle"/>
          </p:nvPr>
        </p:nvSpPr>
        <p:spPr>
          <a:xfrm>
            <a:off x="4800400" y="1164900"/>
            <a:ext cx="3776100" cy="572700"/>
          </a:xfrm>
          <a:prstGeom prst="rect">
            <a:avLst/>
          </a:prstGeom>
        </p:spPr>
        <p:txBody>
          <a:bodyPr anchorCtr="0" anchor="b" bIns="91425" lIns="45700" spcFirstLastPara="1" rIns="137150" wrap="square" tIns="91425">
            <a:noAutofit/>
          </a:bodyPr>
          <a:lstStyle/>
          <a:p>
            <a:pPr indent="0" lvl="0" marL="0" marR="0" rtl="0" algn="l">
              <a:lnSpc>
                <a:spcPct val="100000"/>
              </a:lnSpc>
              <a:spcBef>
                <a:spcPts val="0"/>
              </a:spcBef>
              <a:spcAft>
                <a:spcPts val="1200"/>
              </a:spcAft>
              <a:buNone/>
            </a:pPr>
            <a:r>
              <a:rPr lang="en" sz="1400">
                <a:solidFill>
                  <a:schemeClr val="lt1"/>
                </a:solidFill>
              </a:rPr>
              <a:t>Uitkomsten</a:t>
            </a:r>
            <a:endParaRPr sz="1400">
              <a:solidFill>
                <a:schemeClr val="lt1"/>
              </a:solidFill>
            </a:endParaRPr>
          </a:p>
        </p:txBody>
      </p:sp>
      <p:sp>
        <p:nvSpPr>
          <p:cNvPr id="329" name="Google Shape;329;p48"/>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Casestudie: Succesvolle financieringsstrategieën</a:t>
            </a:r>
            <a:endParaRPr sz="2520"/>
          </a:p>
        </p:txBody>
      </p:sp>
      <p:cxnSp>
        <p:nvCxnSpPr>
          <p:cNvPr id="330" name="Google Shape;330;p48"/>
          <p:cNvCxnSpPr/>
          <p:nvPr/>
        </p:nvCxnSpPr>
        <p:spPr>
          <a:xfrm>
            <a:off x="482008" y="1834900"/>
            <a:ext cx="3668100" cy="0"/>
          </a:xfrm>
          <a:prstGeom prst="straightConnector1">
            <a:avLst/>
          </a:prstGeom>
          <a:noFill/>
          <a:ln cap="flat" cmpd="sng" w="28575">
            <a:solidFill>
              <a:schemeClr val="lt1"/>
            </a:solidFill>
            <a:prstDash val="solid"/>
            <a:round/>
            <a:headEnd len="med" w="med" type="none"/>
            <a:tailEnd len="med" w="med" type="none"/>
          </a:ln>
        </p:spPr>
      </p:cxnSp>
      <p:cxnSp>
        <p:nvCxnSpPr>
          <p:cNvPr id="331" name="Google Shape;331;p48"/>
          <p:cNvCxnSpPr/>
          <p:nvPr/>
        </p:nvCxnSpPr>
        <p:spPr>
          <a:xfrm>
            <a:off x="4796859" y="1834900"/>
            <a:ext cx="3662700" cy="0"/>
          </a:xfrm>
          <a:prstGeom prst="straightConnector1">
            <a:avLst/>
          </a:prstGeom>
          <a:noFill/>
          <a:ln cap="flat" cmpd="sng" w="28575">
            <a:solidFill>
              <a:schemeClr val="lt1"/>
            </a:solidFill>
            <a:prstDash val="solid"/>
            <a:round/>
            <a:headEnd len="med" w="med" type="none"/>
            <a:tailEnd len="med" w="med" type="none"/>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35" name="Shape 335"/>
        <p:cNvGrpSpPr/>
        <p:nvPr/>
      </p:nvGrpSpPr>
      <p:grpSpPr>
        <a:xfrm>
          <a:off x="0" y="0"/>
          <a:ext cx="0" cy="0"/>
          <a:chOff x="0" y="0"/>
          <a:chExt cx="0" cy="0"/>
        </a:xfrm>
      </p:grpSpPr>
      <p:sp>
        <p:nvSpPr>
          <p:cNvPr id="336" name="Google Shape;336;p49"/>
          <p:cNvSpPr txBox="1"/>
          <p:nvPr>
            <p:ph idx="2" type="body"/>
          </p:nvPr>
        </p:nvSpPr>
        <p:spPr>
          <a:xfrm>
            <a:off x="910425" y="3582600"/>
            <a:ext cx="6858000" cy="986100"/>
          </a:xfrm>
          <a:prstGeom prst="rect">
            <a:avLst/>
          </a:prstGeom>
        </p:spPr>
        <p:txBody>
          <a:bodyPr anchorCtr="0" anchor="ctr" bIns="91425" lIns="274300" spcFirstLastPara="1" rIns="91425" wrap="square" tIns="91425">
            <a:noAutofit/>
          </a:bodyPr>
          <a:lstStyle/>
          <a:p>
            <a:pPr indent="0" lvl="0" marL="0" rtl="0" algn="l">
              <a:lnSpc>
                <a:spcPct val="105000"/>
              </a:lnSpc>
              <a:spcBef>
                <a:spcPts val="0"/>
              </a:spcBef>
              <a:spcAft>
                <a:spcPts val="1000"/>
              </a:spcAft>
              <a:buNone/>
            </a:pPr>
            <a:r>
              <a:rPr lang="en" sz="1200"/>
              <a:t>Partnerschappen en gemeenschapsinitiatieven bevorderen om vluchtelingen en immigranten financieel te steunen.</a:t>
            </a:r>
            <a:endParaRPr sz="1200"/>
          </a:p>
        </p:txBody>
      </p:sp>
      <p:sp>
        <p:nvSpPr>
          <p:cNvPr id="337" name="Google Shape;337;p49"/>
          <p:cNvSpPr txBox="1"/>
          <p:nvPr>
            <p:ph idx="1" type="body"/>
          </p:nvPr>
        </p:nvSpPr>
        <p:spPr>
          <a:xfrm>
            <a:off x="910425" y="2361300"/>
            <a:ext cx="6858000" cy="986100"/>
          </a:xfrm>
          <a:prstGeom prst="rect">
            <a:avLst/>
          </a:prstGeom>
        </p:spPr>
        <p:txBody>
          <a:bodyPr anchorCtr="0" anchor="ctr" bIns="91425" lIns="274300" spcFirstLastPara="1" rIns="91425" wrap="square" tIns="91425">
            <a:noAutofit/>
          </a:bodyPr>
          <a:lstStyle/>
          <a:p>
            <a:pPr indent="0" lvl="0" marL="0" rtl="0" algn="l">
              <a:spcBef>
                <a:spcPts val="0"/>
              </a:spcBef>
              <a:spcAft>
                <a:spcPts val="1000"/>
              </a:spcAft>
              <a:buNone/>
            </a:pPr>
            <a:r>
              <a:rPr lang="en" sz="1200"/>
              <a:t>Samenwerken met instellingen en overheden om uitgebreide informatiebronnen en begeleiding voor vluchtelingen en immigranten te ontwikkelen.</a:t>
            </a:r>
            <a:endParaRPr sz="1200"/>
          </a:p>
        </p:txBody>
      </p:sp>
      <p:sp>
        <p:nvSpPr>
          <p:cNvPr id="338" name="Google Shape;338;p49"/>
          <p:cNvSpPr txBox="1"/>
          <p:nvPr>
            <p:ph idx="3" type="body"/>
          </p:nvPr>
        </p:nvSpPr>
        <p:spPr>
          <a:xfrm>
            <a:off x="910425" y="1140000"/>
            <a:ext cx="6858000" cy="986100"/>
          </a:xfrm>
          <a:prstGeom prst="rect">
            <a:avLst/>
          </a:prstGeom>
        </p:spPr>
        <p:txBody>
          <a:bodyPr anchorCtr="0" anchor="ctr" bIns="91425" lIns="274300" spcFirstLastPara="1" rIns="91425" wrap="square" tIns="91425">
            <a:noAutofit/>
          </a:bodyPr>
          <a:lstStyle/>
          <a:p>
            <a:pPr indent="0" lvl="0" marL="0" rtl="0" algn="l">
              <a:lnSpc>
                <a:spcPct val="105000"/>
              </a:lnSpc>
              <a:spcBef>
                <a:spcPts val="0"/>
              </a:spcBef>
              <a:spcAft>
                <a:spcPts val="1000"/>
              </a:spcAft>
              <a:buSzPts val="1018"/>
              <a:buNone/>
            </a:pPr>
            <a:r>
              <a:rPr lang="en" sz="1200"/>
              <a:t>De toelatingscriteria herzien om te zorgen voor inclusiviteit en gelijke toegang tot hoger onderwijs voor vluchtelingen en immigranten.</a:t>
            </a:r>
            <a:endParaRPr sz="1200"/>
          </a:p>
        </p:txBody>
      </p:sp>
      <p:sp>
        <p:nvSpPr>
          <p:cNvPr id="339" name="Google Shape;339;p49"/>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 sz="2500"/>
              <a:t>Aanbevelingen voor beleidswijzigingen</a:t>
            </a:r>
            <a:endParaRPr sz="2500"/>
          </a:p>
        </p:txBody>
      </p:sp>
      <p:cxnSp>
        <p:nvCxnSpPr>
          <p:cNvPr id="340" name="Google Shape;340;p49"/>
          <p:cNvCxnSpPr/>
          <p:nvPr/>
        </p:nvCxnSpPr>
        <p:spPr>
          <a:xfrm>
            <a:off x="571450" y="1060200"/>
            <a:ext cx="0" cy="3588300"/>
          </a:xfrm>
          <a:prstGeom prst="straightConnector1">
            <a:avLst/>
          </a:prstGeom>
          <a:noFill/>
          <a:ln cap="flat" cmpd="sng" w="9525">
            <a:solidFill>
              <a:schemeClr val="dk1"/>
            </a:solidFill>
            <a:prstDash val="dot"/>
            <a:round/>
            <a:headEnd len="med" w="med" type="none"/>
            <a:tailEnd len="med" w="med" type="none"/>
          </a:ln>
        </p:spPr>
      </p:cxnSp>
      <p:cxnSp>
        <p:nvCxnSpPr>
          <p:cNvPr id="341" name="Google Shape;341;p49"/>
          <p:cNvCxnSpPr>
            <a:endCxn id="337" idx="1"/>
          </p:cNvCxnSpPr>
          <p:nvPr/>
        </p:nvCxnSpPr>
        <p:spPr>
          <a:xfrm>
            <a:off x="531525" y="2854350"/>
            <a:ext cx="378900" cy="0"/>
          </a:xfrm>
          <a:prstGeom prst="straightConnector1">
            <a:avLst/>
          </a:prstGeom>
          <a:noFill/>
          <a:ln cap="flat" cmpd="sng" w="19050">
            <a:solidFill>
              <a:schemeClr val="dk1"/>
            </a:solidFill>
            <a:prstDash val="solid"/>
            <a:round/>
            <a:headEnd len="med" w="med" type="oval"/>
            <a:tailEnd len="med" w="med" type="none"/>
          </a:ln>
        </p:spPr>
      </p:cxnSp>
      <p:cxnSp>
        <p:nvCxnSpPr>
          <p:cNvPr id="342" name="Google Shape;342;p49"/>
          <p:cNvCxnSpPr>
            <a:endCxn id="336" idx="1"/>
          </p:cNvCxnSpPr>
          <p:nvPr/>
        </p:nvCxnSpPr>
        <p:spPr>
          <a:xfrm>
            <a:off x="531525" y="4075650"/>
            <a:ext cx="378900" cy="0"/>
          </a:xfrm>
          <a:prstGeom prst="straightConnector1">
            <a:avLst/>
          </a:prstGeom>
          <a:noFill/>
          <a:ln cap="flat" cmpd="sng" w="19050">
            <a:solidFill>
              <a:schemeClr val="dk1"/>
            </a:solidFill>
            <a:prstDash val="solid"/>
            <a:round/>
            <a:headEnd len="med" w="med" type="oval"/>
            <a:tailEnd len="med" w="med" type="none"/>
          </a:ln>
        </p:spPr>
      </p:cxnSp>
      <p:cxnSp>
        <p:nvCxnSpPr>
          <p:cNvPr id="343" name="Google Shape;343;p49"/>
          <p:cNvCxnSpPr>
            <a:endCxn id="338" idx="1"/>
          </p:cNvCxnSpPr>
          <p:nvPr/>
        </p:nvCxnSpPr>
        <p:spPr>
          <a:xfrm>
            <a:off x="531525" y="1633050"/>
            <a:ext cx="378900" cy="0"/>
          </a:xfrm>
          <a:prstGeom prst="straightConnector1">
            <a:avLst/>
          </a:prstGeom>
          <a:noFill/>
          <a:ln cap="flat" cmpd="sng" w="19050">
            <a:solidFill>
              <a:schemeClr val="dk1"/>
            </a:solidFill>
            <a:prstDash val="solid"/>
            <a:round/>
            <a:headEnd len="med" w="med" type="oval"/>
            <a:tailEnd len="med" w="med" type="none"/>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pic>
        <p:nvPicPr>
          <p:cNvPr id="348" name="Google Shape;348;p50"/>
          <p:cNvPicPr preferRelativeResize="0"/>
          <p:nvPr/>
        </p:nvPicPr>
        <p:blipFill>
          <a:blip r:embed="rId3">
            <a:alphaModFix/>
          </a:blip>
          <a:stretch>
            <a:fillRect/>
          </a:stretch>
        </p:blipFill>
        <p:spPr>
          <a:xfrm>
            <a:off x="1862126" y="886725"/>
            <a:ext cx="1551549" cy="940175"/>
          </a:xfrm>
          <a:prstGeom prst="rect">
            <a:avLst/>
          </a:prstGeom>
          <a:noFill/>
          <a:ln>
            <a:noFill/>
          </a:ln>
        </p:spPr>
      </p:pic>
      <p:pic>
        <p:nvPicPr>
          <p:cNvPr id="349" name="Google Shape;349;p50"/>
          <p:cNvPicPr preferRelativeResize="0"/>
          <p:nvPr/>
        </p:nvPicPr>
        <p:blipFill>
          <a:blip r:embed="rId4">
            <a:alphaModFix/>
          </a:blip>
          <a:stretch>
            <a:fillRect/>
          </a:stretch>
        </p:blipFill>
        <p:spPr>
          <a:xfrm>
            <a:off x="5161512" y="1056676"/>
            <a:ext cx="2690028" cy="600275"/>
          </a:xfrm>
          <a:prstGeom prst="rect">
            <a:avLst/>
          </a:prstGeom>
          <a:noFill/>
          <a:ln>
            <a:noFill/>
          </a:ln>
        </p:spPr>
      </p:pic>
      <p:sp>
        <p:nvSpPr>
          <p:cNvPr id="350" name="Google Shape;350;p50"/>
          <p:cNvSpPr txBox="1"/>
          <p:nvPr/>
        </p:nvSpPr>
        <p:spPr>
          <a:xfrm>
            <a:off x="1154250" y="3022650"/>
            <a:ext cx="6835500" cy="1470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50">
                <a:solidFill>
                  <a:srgbClr val="434343"/>
                </a:solidFill>
                <a:latin typeface="Inter"/>
                <a:ea typeface="Inter"/>
                <a:cs typeface="Inter"/>
                <a:sym typeface="Inter"/>
              </a:rPr>
              <a:t>Disclaimer</a:t>
            </a:r>
            <a:endParaRPr b="1" sz="1050">
              <a:solidFill>
                <a:srgbClr val="434343"/>
              </a:solidFill>
              <a:latin typeface="Inter"/>
              <a:ea typeface="Inter"/>
              <a:cs typeface="Inter"/>
              <a:sym typeface="Inter"/>
            </a:endParaRPr>
          </a:p>
          <a:p>
            <a:pPr indent="0" lvl="0" marL="457200" rtl="0" algn="ctr">
              <a:spcBef>
                <a:spcPts val="800"/>
              </a:spcBef>
              <a:spcAft>
                <a:spcPts val="0"/>
              </a:spcAft>
              <a:buNone/>
            </a:pPr>
            <a:r>
              <a:rPr lang="en" sz="1050">
                <a:solidFill>
                  <a:srgbClr val="434343"/>
                </a:solidFill>
                <a:latin typeface="Inter"/>
                <a:ea typeface="Inter"/>
                <a:cs typeface="Inter"/>
                <a:sym typeface="Inter"/>
              </a:rPr>
              <a:t>This project has been funded with the support of the European Commission. The content of this website represents the views of the authors only and is their sole responsibility. The Commission is not responsible for any use that may be made of the information contained therein.</a:t>
            </a:r>
            <a:endParaRPr sz="1050">
              <a:solidFill>
                <a:srgbClr val="434343"/>
              </a:solidFill>
              <a:latin typeface="Inter"/>
              <a:ea typeface="Inter"/>
              <a:cs typeface="Inter"/>
              <a:sym typeface="Inter"/>
            </a:endParaRPr>
          </a:p>
          <a:p>
            <a:pPr indent="0" lvl="0" marL="457200" rtl="0" algn="ctr">
              <a:spcBef>
                <a:spcPts val="800"/>
              </a:spcBef>
              <a:spcAft>
                <a:spcPts val="0"/>
              </a:spcAft>
              <a:buNone/>
            </a:pPr>
            <a:r>
              <a:t/>
            </a:r>
            <a:endParaRPr sz="1050">
              <a:solidFill>
                <a:srgbClr val="434343"/>
              </a:solidFill>
              <a:latin typeface="Inter"/>
              <a:ea typeface="Inter"/>
              <a:cs typeface="Inter"/>
              <a:sym typeface="Inter"/>
            </a:endParaRPr>
          </a:p>
          <a:p>
            <a:pPr indent="0" lvl="0" marL="457200" rtl="0" algn="ctr">
              <a:spcBef>
                <a:spcPts val="800"/>
              </a:spcBef>
              <a:spcAft>
                <a:spcPts val="800"/>
              </a:spcAft>
              <a:buNone/>
            </a:pPr>
            <a:r>
              <a:rPr lang="en" sz="1100" u="sng">
                <a:solidFill>
                  <a:srgbClr val="434343"/>
                </a:solidFill>
                <a:latin typeface="Inter"/>
                <a:ea typeface="Inter"/>
                <a:cs typeface="Inter"/>
                <a:sym typeface="Inter"/>
                <a:hlinkClick r:id="rId5">
                  <a:extLst>
                    <a:ext uri="{A12FA001-AC4F-418D-AE19-62706E023703}">
                      <ahyp:hlinkClr val="tx"/>
                    </a:ext>
                  </a:extLst>
                </a:hlinkClick>
              </a:rPr>
              <a:t>DIGIT </a:t>
            </a:r>
            <a:r>
              <a:rPr lang="en" sz="1100">
                <a:solidFill>
                  <a:srgbClr val="434343"/>
                </a:solidFill>
                <a:latin typeface="Inter"/>
                <a:ea typeface="Inter"/>
                <a:cs typeface="Inter"/>
                <a:sym typeface="Inter"/>
              </a:rPr>
              <a:t>© 2023 by </a:t>
            </a:r>
            <a:r>
              <a:rPr lang="en" sz="1100" u="sng">
                <a:solidFill>
                  <a:srgbClr val="434343"/>
                </a:solidFill>
                <a:latin typeface="Inter"/>
                <a:ea typeface="Inter"/>
                <a:cs typeface="Inter"/>
                <a:sym typeface="Inter"/>
                <a:hlinkClick r:id="rId6">
                  <a:extLst>
                    <a:ext uri="{A12FA001-AC4F-418D-AE19-62706E023703}">
                      <ahyp:hlinkClr val="tx"/>
                    </a:ext>
                  </a:extLst>
                </a:hlinkClick>
              </a:rPr>
              <a:t>Vistula University </a:t>
            </a:r>
            <a:r>
              <a:rPr lang="en" sz="1100">
                <a:solidFill>
                  <a:srgbClr val="434343"/>
                </a:solidFill>
                <a:latin typeface="Inter"/>
                <a:ea typeface="Inter"/>
                <a:cs typeface="Inter"/>
                <a:sym typeface="Inter"/>
              </a:rPr>
              <a:t>is licensed under </a:t>
            </a:r>
            <a:r>
              <a:rPr lang="en" sz="1100" u="sng">
                <a:solidFill>
                  <a:srgbClr val="434343"/>
                </a:solidFill>
                <a:latin typeface="Inter"/>
                <a:ea typeface="Inter"/>
                <a:cs typeface="Inter"/>
                <a:sym typeface="Inter"/>
                <a:hlinkClick r:id="rId7">
                  <a:extLst>
                    <a:ext uri="{A12FA001-AC4F-418D-AE19-62706E023703}">
                      <ahyp:hlinkClr val="tx"/>
                    </a:ext>
                  </a:extLst>
                </a:hlinkClick>
              </a:rPr>
              <a:t>CC BY-NC-ND 4.0 </a:t>
            </a:r>
            <a:endParaRPr sz="1050">
              <a:solidFill>
                <a:srgbClr val="434343"/>
              </a:solidFill>
              <a:latin typeface="Inter"/>
              <a:ea typeface="Inter"/>
              <a:cs typeface="Inter"/>
              <a:sym typeface="Inte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34"/>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latin typeface="Hanken Grotesk SemiBold"/>
                <a:ea typeface="Hanken Grotesk SemiBold"/>
                <a:cs typeface="Hanken Grotesk SemiBold"/>
                <a:sym typeface="Hanken Grotesk SemiBold"/>
              </a:rPr>
              <a:t>Agenda</a:t>
            </a:r>
            <a:endParaRPr sz="2520">
              <a:latin typeface="Hanken Grotesk SemiBold"/>
              <a:ea typeface="Hanken Grotesk SemiBold"/>
              <a:cs typeface="Hanken Grotesk SemiBold"/>
              <a:sym typeface="Hanken Grotesk SemiBold"/>
            </a:endParaRPr>
          </a:p>
        </p:txBody>
      </p:sp>
      <p:sp>
        <p:nvSpPr>
          <p:cNvPr id="181" name="Google Shape;181;p34"/>
          <p:cNvSpPr txBox="1"/>
          <p:nvPr>
            <p:ph idx="1" type="body"/>
          </p:nvPr>
        </p:nvSpPr>
        <p:spPr>
          <a:xfrm>
            <a:off x="457200" y="1017725"/>
            <a:ext cx="4114800" cy="3717900"/>
          </a:xfrm>
          <a:prstGeom prst="rect">
            <a:avLst/>
          </a:prstGeom>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SzPts val="1400"/>
              <a:buFont typeface="Inter"/>
              <a:buChar char="•"/>
            </a:pPr>
            <a:r>
              <a:rPr lang="en">
                <a:latin typeface="Inter"/>
                <a:ea typeface="Inter"/>
                <a:cs typeface="Inter"/>
                <a:sym typeface="Inter"/>
              </a:rPr>
              <a:t>Hoger onderwijs voor vluchtelingen en immigranten</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Alternatieve Progressieroutes</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Financieringsopties</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Factoren die de financiering beïnvloeden</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Het belang van het probleem aanpakken</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Criteria voor financiële steun</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Navigeren door beschikbare opties</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Herziening van subsidiabiliteitscriteria</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Strategieën voor de aanvraagprocedure voor financiële hulp</a:t>
            </a:r>
            <a:endParaRPr>
              <a:latin typeface="Inter"/>
              <a:ea typeface="Inter"/>
              <a:cs typeface="Inter"/>
              <a:sym typeface="Inter"/>
            </a:endParaRPr>
          </a:p>
          <a:p>
            <a:pPr indent="-317500" lvl="0" marL="457200" rtl="0" algn="l">
              <a:lnSpc>
                <a:spcPct val="100000"/>
              </a:lnSpc>
              <a:spcBef>
                <a:spcPts val="800"/>
              </a:spcBef>
              <a:spcAft>
                <a:spcPts val="800"/>
              </a:spcAft>
              <a:buSzPts val="1400"/>
              <a:buFont typeface="Inter"/>
              <a:buChar char="•"/>
            </a:pPr>
            <a:r>
              <a:rPr lang="en">
                <a:latin typeface="Inter"/>
                <a:ea typeface="Inter"/>
                <a:cs typeface="Inter"/>
                <a:sym typeface="Inter"/>
              </a:rPr>
              <a:t>Alternatieve financieringsbronnen</a:t>
            </a:r>
            <a:endParaRPr>
              <a:latin typeface="Inter"/>
              <a:ea typeface="Inter"/>
              <a:cs typeface="Inter"/>
              <a:sym typeface="Inter"/>
            </a:endParaRPr>
          </a:p>
        </p:txBody>
      </p:sp>
      <p:sp>
        <p:nvSpPr>
          <p:cNvPr id="182" name="Google Shape;182;p34"/>
          <p:cNvSpPr txBox="1"/>
          <p:nvPr>
            <p:ph idx="1" type="body"/>
          </p:nvPr>
        </p:nvSpPr>
        <p:spPr>
          <a:xfrm>
            <a:off x="4572000" y="1017725"/>
            <a:ext cx="4572000" cy="3717900"/>
          </a:xfrm>
          <a:prstGeom prst="rect">
            <a:avLst/>
          </a:prstGeom>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SzPts val="1400"/>
              <a:buFont typeface="Inter"/>
              <a:buChar char="•"/>
            </a:pPr>
            <a:r>
              <a:rPr lang="en">
                <a:latin typeface="Inter"/>
                <a:ea typeface="Inter"/>
                <a:cs typeface="Inter"/>
                <a:sym typeface="Inter"/>
              </a:rPr>
              <a:t>Het belang van grondig onderzoek en evaluatie</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Rol van onderwijsinstellingen en ondersteunende organisaties</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Conclusie: De weg vooruit</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Casestudie: Succesvolle financieringsstrategieën</a:t>
            </a:r>
            <a:endParaRPr>
              <a:latin typeface="Inter"/>
              <a:ea typeface="Inter"/>
              <a:cs typeface="Inter"/>
              <a:sym typeface="Inter"/>
            </a:endParaRPr>
          </a:p>
          <a:p>
            <a:pPr indent="-317500" lvl="0" marL="457200" rtl="0" algn="l">
              <a:lnSpc>
                <a:spcPct val="100000"/>
              </a:lnSpc>
              <a:spcBef>
                <a:spcPts val="800"/>
              </a:spcBef>
              <a:spcAft>
                <a:spcPts val="800"/>
              </a:spcAft>
              <a:buSzPts val="1400"/>
              <a:buFont typeface="Inter"/>
              <a:buChar char="•"/>
            </a:pPr>
            <a:r>
              <a:rPr lang="en">
                <a:latin typeface="Inter"/>
                <a:ea typeface="Inter"/>
                <a:cs typeface="Inter"/>
                <a:sym typeface="Inter"/>
              </a:rPr>
              <a:t>Aanbevelingen voor beleidswijzigingen</a:t>
            </a:r>
            <a:endParaRPr>
              <a:latin typeface="Inter"/>
              <a:ea typeface="Inter"/>
              <a:cs typeface="Inter"/>
              <a:sym typeface="Inte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35"/>
          <p:cNvSpPr txBox="1"/>
          <p:nvPr>
            <p:ph idx="1" type="body"/>
          </p:nvPr>
        </p:nvSpPr>
        <p:spPr>
          <a:xfrm>
            <a:off x="457200" y="1834125"/>
            <a:ext cx="2606100" cy="2273100"/>
          </a:xfrm>
          <a:prstGeom prst="rect">
            <a:avLst/>
          </a:prstGeom>
        </p:spPr>
        <p:txBody>
          <a:bodyPr anchorCtr="0" anchor="t" bIns="91425" lIns="182875" spcFirstLastPara="1" rIns="137150" wrap="square" tIns="182875">
            <a:noAutofit/>
          </a:bodyPr>
          <a:lstStyle/>
          <a:p>
            <a:pPr indent="0" lvl="0" marL="0" rtl="0" algn="l">
              <a:spcBef>
                <a:spcPts val="0"/>
              </a:spcBef>
              <a:spcAft>
                <a:spcPts val="1000"/>
              </a:spcAft>
              <a:buNone/>
            </a:pPr>
            <a:r>
              <a:rPr lang="en"/>
              <a:t>Financieringsopties zijn onder andere beurzen, subsidies, gemeenschapsinitiatieven en partnerschappen.</a:t>
            </a:r>
            <a:endParaRPr/>
          </a:p>
        </p:txBody>
      </p:sp>
      <p:sp>
        <p:nvSpPr>
          <p:cNvPr id="188" name="Google Shape;188;p35"/>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Hoger onderwijs voor vluchtelingen en immigranten</a:t>
            </a:r>
            <a:endParaRPr sz="2520"/>
          </a:p>
        </p:txBody>
      </p:sp>
      <p:sp>
        <p:nvSpPr>
          <p:cNvPr id="189" name="Google Shape;189;p35"/>
          <p:cNvSpPr txBox="1"/>
          <p:nvPr>
            <p:ph idx="2" type="body"/>
          </p:nvPr>
        </p:nvSpPr>
        <p:spPr>
          <a:xfrm>
            <a:off x="3237000" y="1834125"/>
            <a:ext cx="2606100" cy="2273100"/>
          </a:xfrm>
          <a:prstGeom prst="rect">
            <a:avLst/>
          </a:prstGeom>
        </p:spPr>
        <p:txBody>
          <a:bodyPr anchorCtr="0" anchor="t" bIns="91425" lIns="182875" spcFirstLastPara="1" rIns="137150" wrap="square" tIns="182875">
            <a:noAutofit/>
          </a:bodyPr>
          <a:lstStyle/>
          <a:p>
            <a:pPr indent="0" lvl="0" marL="0" rtl="0" algn="l">
              <a:spcBef>
                <a:spcPts val="0"/>
              </a:spcBef>
              <a:spcAft>
                <a:spcPts val="1000"/>
              </a:spcAft>
              <a:buNone/>
            </a:pPr>
            <a:r>
              <a:rPr lang="en"/>
              <a:t>Alternatieve doorstromingsroutes zijn onder andere basisprogramma's, toegangscursussen, overbruggingsprogramma's of beroepsopleidingen.</a:t>
            </a:r>
            <a:endParaRPr/>
          </a:p>
        </p:txBody>
      </p:sp>
      <p:sp>
        <p:nvSpPr>
          <p:cNvPr id="190" name="Google Shape;190;p35"/>
          <p:cNvSpPr txBox="1"/>
          <p:nvPr>
            <p:ph idx="3" type="body"/>
          </p:nvPr>
        </p:nvSpPr>
        <p:spPr>
          <a:xfrm>
            <a:off x="6016800" y="1834125"/>
            <a:ext cx="2606100" cy="2273100"/>
          </a:xfrm>
          <a:prstGeom prst="rect">
            <a:avLst/>
          </a:prstGeom>
        </p:spPr>
        <p:txBody>
          <a:bodyPr anchorCtr="0" anchor="t" bIns="91425" lIns="182875" spcFirstLastPara="1" rIns="137150" wrap="square" tIns="182875">
            <a:noAutofit/>
          </a:bodyPr>
          <a:lstStyle/>
          <a:p>
            <a:pPr indent="0" lvl="0" marL="0" rtl="0" algn="l">
              <a:spcBef>
                <a:spcPts val="0"/>
              </a:spcBef>
              <a:spcAft>
                <a:spcPts val="1000"/>
              </a:spcAft>
              <a:buNone/>
            </a:pPr>
            <a:r>
              <a:rPr lang="en"/>
              <a:t>De toegang tot hoger onderwijs voor vluchtelingen en immigranten wordt vaak belemmerd door financiële barrières.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36"/>
          <p:cNvSpPr txBox="1"/>
          <p:nvPr>
            <p:ph idx="3" type="body"/>
          </p:nvPr>
        </p:nvSpPr>
        <p:spPr>
          <a:xfrm>
            <a:off x="6016800" y="1607925"/>
            <a:ext cx="2606100" cy="2182200"/>
          </a:xfrm>
          <a:prstGeom prst="rect">
            <a:avLst/>
          </a:prstGeom>
        </p:spPr>
        <p:txBody>
          <a:bodyPr anchorCtr="0" anchor="t" bIns="91425" lIns="137150" spcFirstLastPara="1" rIns="137150" wrap="square" tIns="91425">
            <a:noAutofit/>
          </a:bodyPr>
          <a:lstStyle/>
          <a:p>
            <a:pPr indent="0" lvl="0" marL="0" rtl="0" algn="l">
              <a:lnSpc>
                <a:spcPct val="105000"/>
              </a:lnSpc>
              <a:spcBef>
                <a:spcPts val="0"/>
              </a:spcBef>
              <a:spcAft>
                <a:spcPts val="1000"/>
              </a:spcAft>
              <a:buNone/>
            </a:pPr>
            <a:r>
              <a:rPr lang="en"/>
              <a:t>Ze zijn ontworpen om studenten te ondersteunen die mogelijk niet voldoen aan de traditionele toelatingseisen.</a:t>
            </a:r>
            <a:endParaRPr/>
          </a:p>
        </p:txBody>
      </p:sp>
      <p:sp>
        <p:nvSpPr>
          <p:cNvPr id="196" name="Google Shape;196;p36"/>
          <p:cNvSpPr txBox="1"/>
          <p:nvPr>
            <p:ph idx="2" type="body"/>
          </p:nvPr>
        </p:nvSpPr>
        <p:spPr>
          <a:xfrm>
            <a:off x="3237000" y="1607925"/>
            <a:ext cx="2606100" cy="2182200"/>
          </a:xfrm>
          <a:prstGeom prst="rect">
            <a:avLst/>
          </a:prstGeom>
        </p:spPr>
        <p:txBody>
          <a:bodyPr anchorCtr="0" anchor="t" bIns="91425" lIns="137150" spcFirstLastPara="1" rIns="137150" wrap="square" tIns="91425">
            <a:noAutofit/>
          </a:bodyPr>
          <a:lstStyle/>
          <a:p>
            <a:pPr indent="0" lvl="0" marL="0" rtl="0" algn="l">
              <a:lnSpc>
                <a:spcPct val="105000"/>
              </a:lnSpc>
              <a:spcBef>
                <a:spcPts val="0"/>
              </a:spcBef>
              <a:spcAft>
                <a:spcPts val="1000"/>
              </a:spcAft>
              <a:buNone/>
            </a:pPr>
            <a:r>
              <a:rPr lang="en"/>
              <a:t>Deze programma's bieden mensen de mogelijkheid om de nodige vaardigheden en kwalificaties te ontwikkelen om hoger onderwijs te gaan volgen.</a:t>
            </a:r>
            <a:endParaRPr/>
          </a:p>
        </p:txBody>
      </p:sp>
      <p:sp>
        <p:nvSpPr>
          <p:cNvPr id="197" name="Google Shape;197;p36"/>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solidFill>
                  <a:schemeClr val="accent1"/>
                </a:solidFill>
              </a:rPr>
              <a:t>Alternatieve Progressieroutes</a:t>
            </a:r>
            <a:endParaRPr sz="2520">
              <a:solidFill>
                <a:schemeClr val="accent1"/>
              </a:solidFill>
            </a:endParaRPr>
          </a:p>
        </p:txBody>
      </p:sp>
      <p:sp>
        <p:nvSpPr>
          <p:cNvPr id="198" name="Google Shape;198;p36"/>
          <p:cNvSpPr txBox="1"/>
          <p:nvPr>
            <p:ph idx="1" type="body"/>
          </p:nvPr>
        </p:nvSpPr>
        <p:spPr>
          <a:xfrm>
            <a:off x="457200" y="1607925"/>
            <a:ext cx="2606100" cy="2182200"/>
          </a:xfrm>
          <a:prstGeom prst="rect">
            <a:avLst/>
          </a:prstGeom>
          <a:noFill/>
          <a:ln>
            <a:noFill/>
          </a:ln>
        </p:spPr>
        <p:txBody>
          <a:bodyPr anchorCtr="0" anchor="t" bIns="91425" lIns="182875" spcFirstLastPara="1" rIns="182875" wrap="square" tIns="91425">
            <a:noAutofit/>
          </a:bodyPr>
          <a:lstStyle/>
          <a:p>
            <a:pPr indent="0" lvl="0" marL="0" rtl="0" algn="l">
              <a:lnSpc>
                <a:spcPct val="105000"/>
              </a:lnSpc>
              <a:spcBef>
                <a:spcPts val="0"/>
              </a:spcBef>
              <a:spcAft>
                <a:spcPts val="1000"/>
              </a:spcAft>
              <a:buSzPts val="1018"/>
              <a:buNone/>
            </a:pPr>
            <a:r>
              <a:rPr lang="en"/>
              <a:t>Alternatieve doorstromingsroutes zijn onder andere basisprogramma's, toegangscursussen, overbruggingsprogramma's of beroepsopleidingen.</a:t>
            </a:r>
            <a:endParaRPr sz="1400"/>
          </a:p>
        </p:txBody>
      </p:sp>
      <p:cxnSp>
        <p:nvCxnSpPr>
          <p:cNvPr id="199" name="Google Shape;199;p36"/>
          <p:cNvCxnSpPr/>
          <p:nvPr/>
        </p:nvCxnSpPr>
        <p:spPr>
          <a:xfrm>
            <a:off x="4572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200" name="Google Shape;200;p36"/>
          <p:cNvCxnSpPr/>
          <p:nvPr/>
        </p:nvCxnSpPr>
        <p:spPr>
          <a:xfrm>
            <a:off x="32370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201" name="Google Shape;201;p36"/>
          <p:cNvCxnSpPr/>
          <p:nvPr/>
        </p:nvCxnSpPr>
        <p:spPr>
          <a:xfrm>
            <a:off x="6016800" y="1599075"/>
            <a:ext cx="0" cy="2199900"/>
          </a:xfrm>
          <a:prstGeom prst="straightConnector1">
            <a:avLst/>
          </a:prstGeom>
          <a:noFill/>
          <a:ln cap="flat" cmpd="sng" w="19050">
            <a:solidFill>
              <a:schemeClr val="accent1"/>
            </a:solidFill>
            <a:prstDash val="solid"/>
            <a:round/>
            <a:headEnd len="med" w="med" type="none"/>
            <a:tailEnd len="med" w="med" type="non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37"/>
          <p:cNvSpPr txBox="1"/>
          <p:nvPr>
            <p:ph idx="3" type="body"/>
          </p:nvPr>
        </p:nvSpPr>
        <p:spPr>
          <a:xfrm>
            <a:off x="6016800" y="1607925"/>
            <a:ext cx="2606100" cy="2182200"/>
          </a:xfrm>
          <a:prstGeom prst="rect">
            <a:avLst/>
          </a:prstGeom>
        </p:spPr>
        <p:txBody>
          <a:bodyPr anchorCtr="0" anchor="t" bIns="91425" lIns="137150" spcFirstLastPara="1" rIns="137150" wrap="square" tIns="91425">
            <a:noAutofit/>
          </a:bodyPr>
          <a:lstStyle/>
          <a:p>
            <a:pPr indent="0" lvl="0" marL="0" rtl="0" algn="l">
              <a:lnSpc>
                <a:spcPct val="105000"/>
              </a:lnSpc>
              <a:spcBef>
                <a:spcPts val="0"/>
              </a:spcBef>
              <a:spcAft>
                <a:spcPts val="1000"/>
              </a:spcAft>
              <a:buNone/>
            </a:pPr>
            <a:r>
              <a:rPr lang="en"/>
              <a:t>Community and non-profit organizations offer funding or financial assistance programs specifically designed for refugees and immigrants.</a:t>
            </a:r>
            <a:endParaRPr/>
          </a:p>
        </p:txBody>
      </p:sp>
      <p:sp>
        <p:nvSpPr>
          <p:cNvPr id="207" name="Google Shape;207;p37"/>
          <p:cNvSpPr txBox="1"/>
          <p:nvPr>
            <p:ph idx="2" type="body"/>
          </p:nvPr>
        </p:nvSpPr>
        <p:spPr>
          <a:xfrm>
            <a:off x="3237000" y="1607925"/>
            <a:ext cx="2606100" cy="2182200"/>
          </a:xfrm>
          <a:prstGeom prst="rect">
            <a:avLst/>
          </a:prstGeom>
        </p:spPr>
        <p:txBody>
          <a:bodyPr anchorCtr="0" anchor="t" bIns="91425" lIns="137150" spcFirstLastPara="1" rIns="137150" wrap="square" tIns="91425">
            <a:noAutofit/>
          </a:bodyPr>
          <a:lstStyle/>
          <a:p>
            <a:pPr indent="0" lvl="0" marL="0" rtl="0" algn="l">
              <a:lnSpc>
                <a:spcPct val="105000"/>
              </a:lnSpc>
              <a:spcBef>
                <a:spcPts val="0"/>
              </a:spcBef>
              <a:spcAft>
                <a:spcPts val="1000"/>
              </a:spcAft>
              <a:buNone/>
            </a:pPr>
            <a:r>
              <a:rPr lang="en"/>
              <a:t>Private loans from financial institutions can be considered as an alternative funding source, but careful evaluation of terms and conditions is important.</a:t>
            </a:r>
            <a:endParaRPr/>
          </a:p>
        </p:txBody>
      </p:sp>
      <p:cxnSp>
        <p:nvCxnSpPr>
          <p:cNvPr id="208" name="Google Shape;208;p37"/>
          <p:cNvCxnSpPr/>
          <p:nvPr/>
        </p:nvCxnSpPr>
        <p:spPr>
          <a:xfrm>
            <a:off x="32370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209" name="Google Shape;209;p37"/>
          <p:cNvCxnSpPr/>
          <p:nvPr/>
        </p:nvCxnSpPr>
        <p:spPr>
          <a:xfrm>
            <a:off x="6016800" y="1599075"/>
            <a:ext cx="0" cy="2199900"/>
          </a:xfrm>
          <a:prstGeom prst="straightConnector1">
            <a:avLst/>
          </a:prstGeom>
          <a:noFill/>
          <a:ln cap="flat" cmpd="sng" w="19050">
            <a:solidFill>
              <a:schemeClr val="accent1"/>
            </a:solidFill>
            <a:prstDash val="solid"/>
            <a:round/>
            <a:headEnd len="med" w="med" type="none"/>
            <a:tailEnd len="med" w="med" type="none"/>
          </a:ln>
        </p:spPr>
      </p:cxnSp>
      <p:sp>
        <p:nvSpPr>
          <p:cNvPr id="210" name="Google Shape;210;p37"/>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solidFill>
                  <a:schemeClr val="accent1"/>
                </a:solidFill>
              </a:rPr>
              <a:t>Financieringsopties</a:t>
            </a:r>
            <a:endParaRPr sz="2520">
              <a:solidFill>
                <a:schemeClr val="accent1"/>
              </a:solidFill>
            </a:endParaRPr>
          </a:p>
        </p:txBody>
      </p:sp>
      <p:sp>
        <p:nvSpPr>
          <p:cNvPr id="211" name="Google Shape;211;p37"/>
          <p:cNvSpPr txBox="1"/>
          <p:nvPr>
            <p:ph idx="1" type="body"/>
          </p:nvPr>
        </p:nvSpPr>
        <p:spPr>
          <a:xfrm>
            <a:off x="457200" y="1607925"/>
            <a:ext cx="2606100" cy="2182200"/>
          </a:xfrm>
          <a:prstGeom prst="rect">
            <a:avLst/>
          </a:prstGeom>
          <a:noFill/>
          <a:ln>
            <a:noFill/>
          </a:ln>
        </p:spPr>
        <p:txBody>
          <a:bodyPr anchorCtr="0" anchor="t" bIns="91425" lIns="182875" spcFirstLastPara="1" rIns="182875" wrap="square" tIns="91425">
            <a:noAutofit/>
          </a:bodyPr>
          <a:lstStyle/>
          <a:p>
            <a:pPr indent="0" lvl="0" marL="0" rtl="0" algn="l">
              <a:lnSpc>
                <a:spcPct val="105000"/>
              </a:lnSpc>
              <a:spcBef>
                <a:spcPts val="0"/>
              </a:spcBef>
              <a:spcAft>
                <a:spcPts val="1000"/>
              </a:spcAft>
              <a:buSzPts val="1018"/>
              <a:buNone/>
            </a:pPr>
            <a:r>
              <a:rPr lang="en"/>
              <a:t>Beurzen en toelagen zijn financieringsmogelijkheden voor vluchtelingen en immigranten op basis van academische verdienste, financiële behoefte of specifieke criteria van de verstrekker.</a:t>
            </a:r>
            <a:endParaRPr sz="1400"/>
          </a:p>
        </p:txBody>
      </p:sp>
      <p:cxnSp>
        <p:nvCxnSpPr>
          <p:cNvPr id="212" name="Google Shape;212;p37"/>
          <p:cNvCxnSpPr/>
          <p:nvPr/>
        </p:nvCxnSpPr>
        <p:spPr>
          <a:xfrm>
            <a:off x="457200" y="1599075"/>
            <a:ext cx="0" cy="2199900"/>
          </a:xfrm>
          <a:prstGeom prst="straightConnector1">
            <a:avLst/>
          </a:prstGeom>
          <a:noFill/>
          <a:ln cap="flat" cmpd="sng" w="19050">
            <a:solidFill>
              <a:schemeClr val="accent1"/>
            </a:solidFill>
            <a:prstDash val="solid"/>
            <a:round/>
            <a:headEnd len="med" w="med" type="none"/>
            <a:tailEnd len="med" w="med" type="none"/>
          </a:ln>
        </p:spPr>
      </p:cxn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38"/>
          <p:cNvSpPr txBox="1"/>
          <p:nvPr>
            <p:ph idx="1" type="body"/>
          </p:nvPr>
        </p:nvSpPr>
        <p:spPr>
          <a:xfrm>
            <a:off x="457200" y="1902000"/>
            <a:ext cx="2606100" cy="2670000"/>
          </a:xfrm>
          <a:prstGeom prst="rect">
            <a:avLst/>
          </a:prstGeom>
        </p:spPr>
        <p:txBody>
          <a:bodyPr anchorCtr="0" anchor="t" bIns="91425" lIns="137150" spcFirstLastPara="1" rIns="137150" wrap="square" tIns="182875">
            <a:noAutofit/>
          </a:bodyPr>
          <a:lstStyle/>
          <a:p>
            <a:pPr indent="0" lvl="0" marL="0" rtl="0" algn="l">
              <a:spcBef>
                <a:spcPts val="0"/>
              </a:spcBef>
              <a:spcAft>
                <a:spcPts val="1000"/>
              </a:spcAft>
              <a:buNone/>
            </a:pPr>
            <a:r>
              <a:rPr lang="en"/>
              <a:t>Vluchtelingen en immigranten kunnen te maken krijgen met beperkingen in de toegang tot financiële steun.</a:t>
            </a:r>
            <a:endParaRPr/>
          </a:p>
        </p:txBody>
      </p:sp>
      <p:sp>
        <p:nvSpPr>
          <p:cNvPr id="218" name="Google Shape;218;p38"/>
          <p:cNvSpPr txBox="1"/>
          <p:nvPr>
            <p:ph idx="2" type="body"/>
          </p:nvPr>
        </p:nvSpPr>
        <p:spPr>
          <a:xfrm>
            <a:off x="3237075" y="1901900"/>
            <a:ext cx="2606100" cy="2670000"/>
          </a:xfrm>
          <a:prstGeom prst="rect">
            <a:avLst/>
          </a:prstGeom>
        </p:spPr>
        <p:txBody>
          <a:bodyPr anchorCtr="0" anchor="t" bIns="91425" lIns="137150" spcFirstLastPara="1" rIns="137150" wrap="square" tIns="182875">
            <a:noAutofit/>
          </a:bodyPr>
          <a:lstStyle/>
          <a:p>
            <a:pPr indent="0" lvl="0" marL="0" rtl="0" algn="l">
              <a:spcBef>
                <a:spcPts val="0"/>
              </a:spcBef>
              <a:spcAft>
                <a:spcPts val="1000"/>
              </a:spcAft>
              <a:buNone/>
            </a:pPr>
            <a:r>
              <a:rPr lang="en"/>
              <a:t>Verblijfsvereisten kunnen een uitdaging vormen voor vluchtelingen en immigranten.</a:t>
            </a:r>
            <a:endParaRPr/>
          </a:p>
        </p:txBody>
      </p:sp>
      <p:sp>
        <p:nvSpPr>
          <p:cNvPr id="219" name="Google Shape;219;p38"/>
          <p:cNvSpPr txBox="1"/>
          <p:nvPr>
            <p:ph idx="3" type="body"/>
          </p:nvPr>
        </p:nvSpPr>
        <p:spPr>
          <a:xfrm>
            <a:off x="6016800" y="1902000"/>
            <a:ext cx="2606100" cy="2670000"/>
          </a:xfrm>
          <a:prstGeom prst="rect">
            <a:avLst/>
          </a:prstGeom>
        </p:spPr>
        <p:txBody>
          <a:bodyPr anchorCtr="0" anchor="t" bIns="91425" lIns="137150" spcFirstLastPara="1" rIns="137150" wrap="square" tIns="182875">
            <a:noAutofit/>
          </a:bodyPr>
          <a:lstStyle/>
          <a:p>
            <a:pPr indent="0" lvl="0" marL="0" rtl="0" algn="l">
              <a:spcBef>
                <a:spcPts val="0"/>
              </a:spcBef>
              <a:spcAft>
                <a:spcPts val="1000"/>
              </a:spcAft>
              <a:buNone/>
            </a:pPr>
            <a:r>
              <a:rPr lang="en"/>
              <a:t>Financiële beperkingen en beperkte werkgelegenheid kunnen het vermogen om hoger onderwijs te financieren beïnvloeden.</a:t>
            </a:r>
            <a:endParaRPr/>
          </a:p>
        </p:txBody>
      </p:sp>
      <p:sp>
        <p:nvSpPr>
          <p:cNvPr id="220" name="Google Shape;220;p38"/>
          <p:cNvSpPr txBox="1"/>
          <p:nvPr>
            <p:ph idx="4" type="subTitle"/>
          </p:nvPr>
        </p:nvSpPr>
        <p:spPr>
          <a:xfrm>
            <a:off x="457200" y="1370125"/>
            <a:ext cx="2606100" cy="572700"/>
          </a:xfrm>
          <a:prstGeom prst="rect">
            <a:avLst/>
          </a:prstGeom>
        </p:spPr>
        <p:txBody>
          <a:bodyPr anchorCtr="0" anchor="ctr" bIns="0" lIns="91425" spcFirstLastPara="1" rIns="91425" wrap="square" tIns="0">
            <a:noAutofit/>
          </a:bodyPr>
          <a:lstStyle/>
          <a:p>
            <a:pPr indent="0" lvl="0" marL="0" rtl="0" algn="l">
              <a:spcBef>
                <a:spcPts val="0"/>
              </a:spcBef>
              <a:spcAft>
                <a:spcPts val="0"/>
              </a:spcAft>
              <a:buNone/>
            </a:pPr>
            <a:r>
              <a:rPr lang="en"/>
              <a:t>Immigratiestatus</a:t>
            </a:r>
            <a:endParaRPr/>
          </a:p>
        </p:txBody>
      </p:sp>
      <p:sp>
        <p:nvSpPr>
          <p:cNvPr id="221" name="Google Shape;221;p38"/>
          <p:cNvSpPr txBox="1"/>
          <p:nvPr>
            <p:ph idx="5" type="subTitle"/>
          </p:nvPr>
        </p:nvSpPr>
        <p:spPr>
          <a:xfrm>
            <a:off x="3237000" y="1370125"/>
            <a:ext cx="2606100" cy="572700"/>
          </a:xfrm>
          <a:prstGeom prst="rect">
            <a:avLst/>
          </a:prstGeom>
        </p:spPr>
        <p:txBody>
          <a:bodyPr anchorCtr="0" anchor="ctr" bIns="0" lIns="91425" spcFirstLastPara="1" rIns="91425" wrap="square" tIns="0">
            <a:noAutofit/>
          </a:bodyPr>
          <a:lstStyle/>
          <a:p>
            <a:pPr indent="0" lvl="0" marL="0" rtl="0" algn="l">
              <a:spcBef>
                <a:spcPts val="0"/>
              </a:spcBef>
              <a:spcAft>
                <a:spcPts val="0"/>
              </a:spcAft>
              <a:buNone/>
            </a:pPr>
            <a:r>
              <a:rPr lang="en"/>
              <a:t>Vereisten voor ingezetenschap</a:t>
            </a:r>
            <a:endParaRPr/>
          </a:p>
        </p:txBody>
      </p:sp>
      <p:sp>
        <p:nvSpPr>
          <p:cNvPr id="222" name="Google Shape;222;p38"/>
          <p:cNvSpPr txBox="1"/>
          <p:nvPr>
            <p:ph idx="6" type="subTitle"/>
          </p:nvPr>
        </p:nvSpPr>
        <p:spPr>
          <a:xfrm>
            <a:off x="6016800" y="1370125"/>
            <a:ext cx="2606100" cy="572700"/>
          </a:xfrm>
          <a:prstGeom prst="rect">
            <a:avLst/>
          </a:prstGeom>
        </p:spPr>
        <p:txBody>
          <a:bodyPr anchorCtr="0" anchor="ctr" bIns="0" lIns="91425" spcFirstLastPara="1" rIns="91425" wrap="square" tIns="0">
            <a:noAutofit/>
          </a:bodyPr>
          <a:lstStyle/>
          <a:p>
            <a:pPr indent="0" lvl="0" marL="0" rtl="0" algn="l">
              <a:spcBef>
                <a:spcPts val="0"/>
              </a:spcBef>
              <a:spcAft>
                <a:spcPts val="1000"/>
              </a:spcAft>
              <a:buNone/>
            </a:pPr>
            <a:r>
              <a:rPr lang="en"/>
              <a:t>Financiële beperkingen</a:t>
            </a:r>
            <a:endParaRPr/>
          </a:p>
        </p:txBody>
      </p:sp>
      <p:sp>
        <p:nvSpPr>
          <p:cNvPr id="223" name="Google Shape;223;p38"/>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Factoren die de financiering beïnvloeden</a:t>
            </a:r>
            <a:endParaRPr sz="252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27" name="Shape 227"/>
        <p:cNvGrpSpPr/>
        <p:nvPr/>
      </p:nvGrpSpPr>
      <p:grpSpPr>
        <a:xfrm>
          <a:off x="0" y="0"/>
          <a:ext cx="0" cy="0"/>
          <a:chOff x="0" y="0"/>
          <a:chExt cx="0" cy="0"/>
        </a:xfrm>
      </p:grpSpPr>
      <p:sp>
        <p:nvSpPr>
          <p:cNvPr id="228" name="Google Shape;228;p39"/>
          <p:cNvSpPr/>
          <p:nvPr/>
        </p:nvSpPr>
        <p:spPr>
          <a:xfrm>
            <a:off x="4691800" y="1164900"/>
            <a:ext cx="3995100" cy="3404100"/>
          </a:xfrm>
          <a:prstGeom prst="rect">
            <a:avLst/>
          </a:prstGeom>
          <a:solidFill>
            <a:srgbClr val="0254DB">
              <a:alpha val="3000"/>
            </a:srgbClr>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39"/>
          <p:cNvSpPr txBox="1"/>
          <p:nvPr>
            <p:ph idx="4294967295" type="body"/>
          </p:nvPr>
        </p:nvSpPr>
        <p:spPr>
          <a:xfrm>
            <a:off x="4691800" y="1834900"/>
            <a:ext cx="3995100" cy="2734200"/>
          </a:xfrm>
          <a:prstGeom prst="rect">
            <a:avLst/>
          </a:prstGeom>
        </p:spPr>
        <p:txBody>
          <a:bodyPr anchorCtr="0" anchor="t" bIns="91425" lIns="91425" spcFirstLastPara="1" rIns="91425" wrap="square" tIns="91425">
            <a:noAutofit/>
          </a:bodyPr>
          <a:lstStyle/>
          <a:p>
            <a:pPr indent="-241300" lvl="0" marL="342900" marR="0" rtl="0" algn="l">
              <a:lnSpc>
                <a:spcPct val="115000"/>
              </a:lnSpc>
              <a:spcBef>
                <a:spcPts val="0"/>
              </a:spcBef>
              <a:spcAft>
                <a:spcPts val="0"/>
              </a:spcAft>
              <a:buClr>
                <a:schemeClr val="accent1"/>
              </a:buClr>
              <a:buSzPts val="1100"/>
              <a:buChar char="■"/>
            </a:pPr>
            <a:r>
              <a:rPr lang="en" sz="1100">
                <a:solidFill>
                  <a:schemeClr val="accent1"/>
                </a:solidFill>
              </a:rPr>
              <a:t>Addressing this issue promotes inclusivity</a:t>
            </a:r>
            <a:endParaRPr sz="1100">
              <a:solidFill>
                <a:schemeClr val="accent1"/>
              </a:solidFill>
            </a:endParaRPr>
          </a:p>
          <a:p>
            <a:pPr indent="-241300" lvl="0" marL="342900" marR="0" rtl="0" algn="l">
              <a:lnSpc>
                <a:spcPct val="115000"/>
              </a:lnSpc>
              <a:spcBef>
                <a:spcPts val="1000"/>
              </a:spcBef>
              <a:spcAft>
                <a:spcPts val="0"/>
              </a:spcAft>
              <a:buClr>
                <a:schemeClr val="accent1"/>
              </a:buClr>
              <a:buSzPts val="1100"/>
              <a:buChar char="■"/>
            </a:pPr>
            <a:r>
              <a:rPr lang="en" sz="1100">
                <a:solidFill>
                  <a:schemeClr val="accent1"/>
                </a:solidFill>
              </a:rPr>
              <a:t>Equal access to higher education is crucial</a:t>
            </a:r>
            <a:endParaRPr sz="1100">
              <a:solidFill>
                <a:schemeClr val="accent1"/>
              </a:solidFill>
            </a:endParaRPr>
          </a:p>
          <a:p>
            <a:pPr indent="-241300" lvl="0" marL="342900" marR="0" rtl="0" algn="l">
              <a:lnSpc>
                <a:spcPct val="115000"/>
              </a:lnSpc>
              <a:spcBef>
                <a:spcPts val="1000"/>
              </a:spcBef>
              <a:spcAft>
                <a:spcPts val="1000"/>
              </a:spcAft>
              <a:buClr>
                <a:schemeClr val="accent1"/>
              </a:buClr>
              <a:buSzPts val="1100"/>
              <a:buChar char="■"/>
            </a:pPr>
            <a:r>
              <a:rPr lang="en" sz="1100">
                <a:solidFill>
                  <a:schemeClr val="accent1"/>
                </a:solidFill>
              </a:rPr>
              <a:t>Institutions can create inclusive policies</a:t>
            </a:r>
            <a:endParaRPr sz="1100">
              <a:solidFill>
                <a:schemeClr val="accent1"/>
              </a:solidFill>
            </a:endParaRPr>
          </a:p>
        </p:txBody>
      </p:sp>
      <p:sp>
        <p:nvSpPr>
          <p:cNvPr id="230" name="Google Shape;230;p39"/>
          <p:cNvSpPr txBox="1"/>
          <p:nvPr>
            <p:ph idx="4294967295" type="subTitle"/>
          </p:nvPr>
        </p:nvSpPr>
        <p:spPr>
          <a:xfrm>
            <a:off x="4691800" y="1164900"/>
            <a:ext cx="3995100" cy="622800"/>
          </a:xfrm>
          <a:prstGeom prst="rect">
            <a:avLst/>
          </a:prstGeom>
        </p:spPr>
        <p:txBody>
          <a:bodyPr anchorCtr="0" anchor="ctr" bIns="91425" lIns="182875" spcFirstLastPara="1" rIns="137150" wrap="square" tIns="91425">
            <a:noAutofit/>
          </a:bodyPr>
          <a:lstStyle/>
          <a:p>
            <a:pPr indent="0" lvl="0" marL="0" marR="0" rtl="0" algn="l">
              <a:lnSpc>
                <a:spcPct val="100000"/>
              </a:lnSpc>
              <a:spcBef>
                <a:spcPts val="0"/>
              </a:spcBef>
              <a:spcAft>
                <a:spcPts val="1200"/>
              </a:spcAft>
              <a:buNone/>
            </a:pPr>
            <a:r>
              <a:rPr lang="en" sz="1400">
                <a:solidFill>
                  <a:schemeClr val="accent1"/>
                </a:solidFill>
                <a:latin typeface="Hanken Grotesk SemiBold"/>
                <a:ea typeface="Hanken Grotesk SemiBold"/>
                <a:cs typeface="Hanken Grotesk SemiBold"/>
                <a:sym typeface="Hanken Grotesk SemiBold"/>
              </a:rPr>
              <a:t>Promoting Inclusivity</a:t>
            </a:r>
            <a:endParaRPr sz="1400">
              <a:solidFill>
                <a:schemeClr val="accent1"/>
              </a:solidFill>
              <a:latin typeface="Hanken Grotesk SemiBold"/>
              <a:ea typeface="Hanken Grotesk SemiBold"/>
              <a:cs typeface="Hanken Grotesk SemiBold"/>
              <a:sym typeface="Hanken Grotesk SemiBold"/>
            </a:endParaRPr>
          </a:p>
        </p:txBody>
      </p:sp>
      <p:sp>
        <p:nvSpPr>
          <p:cNvPr id="231" name="Google Shape;231;p39"/>
          <p:cNvSpPr/>
          <p:nvPr/>
        </p:nvSpPr>
        <p:spPr>
          <a:xfrm>
            <a:off x="457306" y="1164900"/>
            <a:ext cx="3995100" cy="3404100"/>
          </a:xfrm>
          <a:prstGeom prst="rect">
            <a:avLst/>
          </a:prstGeom>
          <a:solidFill>
            <a:srgbClr val="8C5F66">
              <a:alpha val="5000"/>
            </a:srgbClr>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39"/>
          <p:cNvSpPr txBox="1"/>
          <p:nvPr>
            <p:ph idx="4294967295" type="body"/>
          </p:nvPr>
        </p:nvSpPr>
        <p:spPr>
          <a:xfrm>
            <a:off x="457200" y="1834900"/>
            <a:ext cx="3995100" cy="2734200"/>
          </a:xfrm>
          <a:prstGeom prst="rect">
            <a:avLst/>
          </a:prstGeom>
        </p:spPr>
        <p:txBody>
          <a:bodyPr anchorCtr="0" anchor="t" bIns="91425" lIns="91425" spcFirstLastPara="1" rIns="91425" wrap="square" tIns="91425">
            <a:noAutofit/>
          </a:bodyPr>
          <a:lstStyle/>
          <a:p>
            <a:pPr indent="-241300" lvl="0" marL="342900" rtl="0" algn="l">
              <a:spcBef>
                <a:spcPts val="0"/>
              </a:spcBef>
              <a:spcAft>
                <a:spcPts val="0"/>
              </a:spcAft>
              <a:buClr>
                <a:schemeClr val="accent4"/>
              </a:buClr>
              <a:buSzPts val="1100"/>
              <a:buChar char="■"/>
            </a:pPr>
            <a:r>
              <a:rPr lang="en" sz="1100">
                <a:solidFill>
                  <a:schemeClr val="accent4"/>
                </a:solidFill>
              </a:rPr>
              <a:t>Financiële barrières beperken toegang tot hoger onderwijs</a:t>
            </a:r>
            <a:endParaRPr sz="1100">
              <a:solidFill>
                <a:schemeClr val="accent4"/>
              </a:solidFill>
            </a:endParaRPr>
          </a:p>
          <a:p>
            <a:pPr indent="-241300" lvl="0" marL="342900" rtl="0" algn="l">
              <a:spcBef>
                <a:spcPts val="1000"/>
              </a:spcBef>
              <a:spcAft>
                <a:spcPts val="0"/>
              </a:spcAft>
              <a:buClr>
                <a:schemeClr val="accent4"/>
              </a:buClr>
              <a:buSzPts val="1100"/>
              <a:buChar char="■"/>
            </a:pPr>
            <a:r>
              <a:rPr lang="en" sz="1100">
                <a:solidFill>
                  <a:schemeClr val="accent4"/>
                </a:solidFill>
              </a:rPr>
              <a:t>Immigratiestatus en verblijfsvereisten vormen uitdagingen</a:t>
            </a:r>
            <a:endParaRPr sz="1100">
              <a:solidFill>
                <a:schemeClr val="accent4"/>
              </a:solidFill>
            </a:endParaRPr>
          </a:p>
          <a:p>
            <a:pPr indent="-241300" lvl="0" marL="342900" rtl="0" algn="l">
              <a:spcBef>
                <a:spcPts val="1000"/>
              </a:spcBef>
              <a:spcAft>
                <a:spcPts val="1000"/>
              </a:spcAft>
              <a:buClr>
                <a:schemeClr val="accent4"/>
              </a:buClr>
              <a:buSzPts val="1100"/>
              <a:buChar char="■"/>
            </a:pPr>
            <a:r>
              <a:rPr lang="en" sz="1100">
                <a:solidFill>
                  <a:schemeClr val="accent4"/>
                </a:solidFill>
              </a:rPr>
              <a:t>Beperkte werkgelegenheid en financiële beperkingen</a:t>
            </a:r>
            <a:endParaRPr sz="1100">
              <a:solidFill>
                <a:schemeClr val="accent4"/>
              </a:solidFill>
            </a:endParaRPr>
          </a:p>
        </p:txBody>
      </p:sp>
      <p:sp>
        <p:nvSpPr>
          <p:cNvPr id="233" name="Google Shape;233;p39"/>
          <p:cNvSpPr txBox="1"/>
          <p:nvPr>
            <p:ph idx="4294967295" type="subTitle"/>
          </p:nvPr>
        </p:nvSpPr>
        <p:spPr>
          <a:xfrm>
            <a:off x="457200" y="1164900"/>
            <a:ext cx="3995100" cy="622800"/>
          </a:xfrm>
          <a:prstGeom prst="rect">
            <a:avLst/>
          </a:prstGeom>
        </p:spPr>
        <p:txBody>
          <a:bodyPr anchorCtr="0" anchor="ctr" bIns="91425" lIns="182875" spcFirstLastPara="1" rIns="137150" wrap="square" tIns="91425">
            <a:noAutofit/>
          </a:bodyPr>
          <a:lstStyle/>
          <a:p>
            <a:pPr indent="0" lvl="0" marL="0" rtl="0" algn="l">
              <a:spcBef>
                <a:spcPts val="0"/>
              </a:spcBef>
              <a:spcAft>
                <a:spcPts val="1200"/>
              </a:spcAft>
              <a:buNone/>
            </a:pPr>
            <a:r>
              <a:rPr lang="en" sz="1400">
                <a:solidFill>
                  <a:schemeClr val="accent4"/>
                </a:solidFill>
                <a:latin typeface="Hanken Grotesk SemiBold"/>
                <a:ea typeface="Hanken Grotesk SemiBold"/>
                <a:cs typeface="Hanken Grotesk SemiBold"/>
                <a:sym typeface="Hanken Grotesk SemiBold"/>
              </a:rPr>
              <a:t>Belemmeringen voor toegang</a:t>
            </a:r>
            <a:endParaRPr sz="1400">
              <a:solidFill>
                <a:schemeClr val="accent4"/>
              </a:solidFill>
              <a:latin typeface="Hanken Grotesk SemiBold"/>
              <a:ea typeface="Hanken Grotesk SemiBold"/>
              <a:cs typeface="Hanken Grotesk SemiBold"/>
              <a:sym typeface="Hanken Grotesk SemiBold"/>
            </a:endParaRPr>
          </a:p>
        </p:txBody>
      </p:sp>
      <p:sp>
        <p:nvSpPr>
          <p:cNvPr id="234" name="Google Shape;234;p39"/>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Het belang van het probleem aanpakken</a:t>
            </a:r>
            <a:endParaRPr sz="252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40"/>
          <p:cNvSpPr txBox="1"/>
          <p:nvPr>
            <p:ph idx="3" type="body"/>
          </p:nvPr>
        </p:nvSpPr>
        <p:spPr>
          <a:xfrm>
            <a:off x="6016800" y="1834125"/>
            <a:ext cx="2606100" cy="2273100"/>
          </a:xfrm>
          <a:prstGeom prst="rect">
            <a:avLst/>
          </a:prstGeom>
        </p:spPr>
        <p:txBody>
          <a:bodyPr anchorCtr="0" anchor="t" bIns="91425" lIns="182875" spcFirstLastPara="1" rIns="137150" wrap="square" tIns="182875">
            <a:noAutofit/>
          </a:bodyPr>
          <a:lstStyle/>
          <a:p>
            <a:pPr indent="0" lvl="0" marL="0" rtl="0" algn="l">
              <a:spcBef>
                <a:spcPts val="0"/>
              </a:spcBef>
              <a:spcAft>
                <a:spcPts val="1000"/>
              </a:spcAft>
              <a:buNone/>
            </a:pPr>
            <a:r>
              <a:rPr lang="en"/>
              <a:t>Eligibility criteria for financial support vary and can further limit access for refugees and immigrants.</a:t>
            </a:r>
            <a:endParaRPr/>
          </a:p>
        </p:txBody>
      </p:sp>
      <p:sp>
        <p:nvSpPr>
          <p:cNvPr id="240" name="Google Shape;240;p40"/>
          <p:cNvSpPr txBox="1"/>
          <p:nvPr>
            <p:ph idx="1" type="body"/>
          </p:nvPr>
        </p:nvSpPr>
        <p:spPr>
          <a:xfrm>
            <a:off x="457200" y="1834125"/>
            <a:ext cx="2606100" cy="2273100"/>
          </a:xfrm>
          <a:prstGeom prst="rect">
            <a:avLst/>
          </a:prstGeom>
        </p:spPr>
        <p:txBody>
          <a:bodyPr anchorCtr="0" anchor="t" bIns="91425" lIns="182875" spcFirstLastPara="1" rIns="137150" wrap="square" tIns="182875">
            <a:noAutofit/>
          </a:bodyPr>
          <a:lstStyle/>
          <a:p>
            <a:pPr indent="0" lvl="0" marL="0" rtl="0" algn="l">
              <a:spcBef>
                <a:spcPts val="0"/>
              </a:spcBef>
              <a:spcAft>
                <a:spcPts val="1000"/>
              </a:spcAft>
              <a:buNone/>
            </a:pPr>
            <a:r>
              <a:rPr lang="en"/>
              <a:t>Instellingen en overheden moeten de toelatingscriteria herzien om een inclusief beleid te creëren dat gelijke toegang tot hoger onderwijs bevordert.</a:t>
            </a:r>
            <a:endParaRPr/>
          </a:p>
        </p:txBody>
      </p:sp>
      <p:sp>
        <p:nvSpPr>
          <p:cNvPr id="241" name="Google Shape;241;p40"/>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Criteria voor financiële steun</a:t>
            </a:r>
            <a:endParaRPr sz="2520"/>
          </a:p>
        </p:txBody>
      </p:sp>
      <p:sp>
        <p:nvSpPr>
          <p:cNvPr id="242" name="Google Shape;242;p40"/>
          <p:cNvSpPr txBox="1"/>
          <p:nvPr>
            <p:ph idx="2" type="body"/>
          </p:nvPr>
        </p:nvSpPr>
        <p:spPr>
          <a:xfrm>
            <a:off x="3237000" y="1834125"/>
            <a:ext cx="2606100" cy="2273100"/>
          </a:xfrm>
          <a:prstGeom prst="rect">
            <a:avLst/>
          </a:prstGeom>
        </p:spPr>
        <p:txBody>
          <a:bodyPr anchorCtr="0" anchor="t" bIns="91425" lIns="182875" spcFirstLastPara="1" rIns="137150" wrap="square" tIns="182875">
            <a:noAutofit/>
          </a:bodyPr>
          <a:lstStyle/>
          <a:p>
            <a:pPr indent="0" lvl="0" marL="0" rtl="0" algn="l">
              <a:spcBef>
                <a:spcPts val="0"/>
              </a:spcBef>
              <a:spcAft>
                <a:spcPts val="1000"/>
              </a:spcAft>
              <a:buNone/>
            </a:pPr>
            <a:r>
              <a:rPr lang="en"/>
              <a:t>Factoren zoals beperkingen van de immigratiestatus, verblijfsvereisten en financiële beperkingen kunnen van invloed zijn op het in aanmerking komen voor financiële steun.</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41"/>
          <p:cNvSpPr txBox="1"/>
          <p:nvPr>
            <p:ph idx="2" type="body"/>
          </p:nvPr>
        </p:nvSpPr>
        <p:spPr>
          <a:xfrm>
            <a:off x="4800400" y="1834900"/>
            <a:ext cx="3776100" cy="2734200"/>
          </a:xfrm>
          <a:prstGeom prst="rect">
            <a:avLst/>
          </a:prstGeom>
        </p:spPr>
        <p:txBody>
          <a:bodyPr anchorCtr="0" anchor="t" bIns="91425" lIns="91425" spcFirstLastPara="1" rIns="91425" wrap="square" tIns="91425">
            <a:noAutofit/>
          </a:bodyPr>
          <a:lstStyle/>
          <a:p>
            <a:pPr indent="-241300" lvl="0" marL="342900" marR="0" rtl="0" algn="l">
              <a:lnSpc>
                <a:spcPct val="115000"/>
              </a:lnSpc>
              <a:spcBef>
                <a:spcPts val="0"/>
              </a:spcBef>
              <a:spcAft>
                <a:spcPts val="0"/>
              </a:spcAft>
              <a:buClr>
                <a:schemeClr val="dk1"/>
              </a:buClr>
              <a:buSzPts val="1100"/>
              <a:buChar char="●"/>
            </a:pPr>
            <a:r>
              <a:rPr lang="en" sz="1100"/>
              <a:t>Scholarships and grants</a:t>
            </a:r>
            <a:endParaRPr sz="1100"/>
          </a:p>
          <a:p>
            <a:pPr indent="-241300" lvl="0" marL="342900" marR="0" rtl="0" algn="l">
              <a:lnSpc>
                <a:spcPct val="115000"/>
              </a:lnSpc>
              <a:spcBef>
                <a:spcPts val="1000"/>
              </a:spcBef>
              <a:spcAft>
                <a:spcPts val="0"/>
              </a:spcAft>
              <a:buClr>
                <a:schemeClr val="dk1"/>
              </a:buClr>
              <a:buSzPts val="1100"/>
              <a:buChar char="●"/>
            </a:pPr>
            <a:r>
              <a:rPr lang="en" sz="1100"/>
              <a:t>Private loans</a:t>
            </a:r>
            <a:endParaRPr sz="1100"/>
          </a:p>
          <a:p>
            <a:pPr indent="-241300" lvl="0" marL="342900" marR="0" rtl="0" algn="l">
              <a:lnSpc>
                <a:spcPct val="115000"/>
              </a:lnSpc>
              <a:spcBef>
                <a:spcPts val="1000"/>
              </a:spcBef>
              <a:spcAft>
                <a:spcPts val="0"/>
              </a:spcAft>
              <a:buClr>
                <a:schemeClr val="dk1"/>
              </a:buClr>
              <a:buSzPts val="1100"/>
              <a:buChar char="●"/>
            </a:pPr>
            <a:r>
              <a:rPr lang="en" sz="1100"/>
              <a:t>Community and non-profit organizations</a:t>
            </a:r>
            <a:endParaRPr sz="1100"/>
          </a:p>
          <a:p>
            <a:pPr indent="-241300" lvl="0" marL="342900" marR="0" rtl="0" algn="l">
              <a:lnSpc>
                <a:spcPct val="115000"/>
              </a:lnSpc>
              <a:spcBef>
                <a:spcPts val="1000"/>
              </a:spcBef>
              <a:spcAft>
                <a:spcPts val="1000"/>
              </a:spcAft>
              <a:buClr>
                <a:schemeClr val="dk1"/>
              </a:buClr>
              <a:buSzPts val="1100"/>
              <a:buChar char="●"/>
            </a:pPr>
            <a:r>
              <a:rPr lang="en" sz="1100"/>
              <a:t>Employer sponsorships</a:t>
            </a:r>
            <a:endParaRPr sz="1100"/>
          </a:p>
        </p:txBody>
      </p:sp>
      <p:sp>
        <p:nvSpPr>
          <p:cNvPr id="248" name="Google Shape;248;p41"/>
          <p:cNvSpPr txBox="1"/>
          <p:nvPr>
            <p:ph idx="4" type="subTitle"/>
          </p:nvPr>
        </p:nvSpPr>
        <p:spPr>
          <a:xfrm>
            <a:off x="5035900" y="1164900"/>
            <a:ext cx="3540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sz="1400">
                <a:solidFill>
                  <a:schemeClr val="lt1"/>
                </a:solidFill>
              </a:rPr>
              <a:t>Alternative Funding Options</a:t>
            </a:r>
            <a:endParaRPr sz="1400">
              <a:solidFill>
                <a:schemeClr val="lt1"/>
              </a:solidFill>
            </a:endParaRPr>
          </a:p>
        </p:txBody>
      </p:sp>
      <p:cxnSp>
        <p:nvCxnSpPr>
          <p:cNvPr id="249" name="Google Shape;249;p41"/>
          <p:cNvCxnSpPr/>
          <p:nvPr/>
        </p:nvCxnSpPr>
        <p:spPr>
          <a:xfrm>
            <a:off x="4857775" y="1164900"/>
            <a:ext cx="0" cy="3526800"/>
          </a:xfrm>
          <a:prstGeom prst="straightConnector1">
            <a:avLst/>
          </a:prstGeom>
          <a:noFill/>
          <a:ln cap="flat" cmpd="sng" w="9525">
            <a:solidFill>
              <a:schemeClr val="accent1"/>
            </a:solidFill>
            <a:prstDash val="dot"/>
            <a:round/>
            <a:headEnd len="med" w="med" type="none"/>
            <a:tailEnd len="med" w="med" type="none"/>
          </a:ln>
        </p:spPr>
      </p:cxnSp>
      <p:sp>
        <p:nvSpPr>
          <p:cNvPr id="250" name="Google Shape;250;p41"/>
          <p:cNvSpPr/>
          <p:nvPr/>
        </p:nvSpPr>
        <p:spPr>
          <a:xfrm>
            <a:off x="4790275" y="1383588"/>
            <a:ext cx="135000" cy="1353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41"/>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Navigeren door beschikbare opties</a:t>
            </a:r>
            <a:endParaRPr sz="2520"/>
          </a:p>
        </p:txBody>
      </p:sp>
      <p:sp>
        <p:nvSpPr>
          <p:cNvPr id="252" name="Google Shape;252;p41"/>
          <p:cNvSpPr txBox="1"/>
          <p:nvPr>
            <p:ph idx="1" type="body"/>
          </p:nvPr>
        </p:nvSpPr>
        <p:spPr>
          <a:xfrm>
            <a:off x="457200" y="1834900"/>
            <a:ext cx="3776100" cy="2734200"/>
          </a:xfrm>
          <a:prstGeom prst="rect">
            <a:avLst/>
          </a:prstGeom>
        </p:spPr>
        <p:txBody>
          <a:bodyPr anchorCtr="0" anchor="t" bIns="91425" lIns="91425" spcFirstLastPara="1" rIns="91425" wrap="square" tIns="91425">
            <a:noAutofit/>
          </a:bodyPr>
          <a:lstStyle/>
          <a:p>
            <a:pPr indent="-241300" lvl="0" marL="342900" rtl="0" algn="l">
              <a:spcBef>
                <a:spcPts val="0"/>
              </a:spcBef>
              <a:spcAft>
                <a:spcPts val="0"/>
              </a:spcAft>
              <a:buClr>
                <a:schemeClr val="dk1"/>
              </a:buClr>
              <a:buSzPts val="1100"/>
              <a:buChar char="●"/>
            </a:pPr>
            <a:r>
              <a:rPr lang="en" sz="1100"/>
              <a:t>Beschikbare opties onderzoeken</a:t>
            </a:r>
            <a:endParaRPr sz="1100"/>
          </a:p>
          <a:p>
            <a:pPr indent="-241300" lvl="0" marL="342900" rtl="0" algn="l">
              <a:spcBef>
                <a:spcPts val="1000"/>
              </a:spcBef>
              <a:spcAft>
                <a:spcPts val="0"/>
              </a:spcAft>
              <a:buClr>
                <a:schemeClr val="dk1"/>
              </a:buClr>
              <a:buSzPts val="1100"/>
              <a:buChar char="●"/>
            </a:pPr>
            <a:r>
              <a:rPr lang="en" sz="1100"/>
              <a:t>Zoek begeleiding en ondersteuning</a:t>
            </a:r>
            <a:endParaRPr sz="1100"/>
          </a:p>
          <a:p>
            <a:pPr indent="-241300" lvl="0" marL="342900" rtl="0" algn="l">
              <a:spcBef>
                <a:spcPts val="1000"/>
              </a:spcBef>
              <a:spcAft>
                <a:spcPts val="0"/>
              </a:spcAft>
              <a:buClr>
                <a:schemeClr val="dk1"/>
              </a:buClr>
              <a:buSzPts val="1100"/>
              <a:buChar char="●"/>
            </a:pPr>
            <a:r>
              <a:rPr lang="en" sz="1100"/>
              <a:t>Subsidiabiliteitsvereisten begrijpen</a:t>
            </a:r>
            <a:endParaRPr sz="1100"/>
          </a:p>
          <a:p>
            <a:pPr indent="-241300" lvl="0" marL="342900" rtl="0" algn="l">
              <a:spcBef>
                <a:spcPts val="1000"/>
              </a:spcBef>
              <a:spcAft>
                <a:spcPts val="1000"/>
              </a:spcAft>
              <a:buClr>
                <a:schemeClr val="dk1"/>
              </a:buClr>
              <a:buSzPts val="1100"/>
              <a:buChar char="●"/>
            </a:pPr>
            <a:r>
              <a:rPr lang="en" sz="1100"/>
              <a:t>Vereiste documenten verzamelen</a:t>
            </a:r>
            <a:endParaRPr sz="1100"/>
          </a:p>
        </p:txBody>
      </p:sp>
      <p:sp>
        <p:nvSpPr>
          <p:cNvPr id="253" name="Google Shape;253;p41"/>
          <p:cNvSpPr txBox="1"/>
          <p:nvPr>
            <p:ph idx="3" type="subTitle"/>
          </p:nvPr>
        </p:nvSpPr>
        <p:spPr>
          <a:xfrm>
            <a:off x="692700" y="1164900"/>
            <a:ext cx="3540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sz="1400">
                <a:solidFill>
                  <a:schemeClr val="lt1"/>
                </a:solidFill>
              </a:rPr>
              <a:t>Strategieën voor financiële hulp</a:t>
            </a:r>
            <a:endParaRPr sz="1400">
              <a:solidFill>
                <a:schemeClr val="lt1"/>
              </a:solidFill>
            </a:endParaRPr>
          </a:p>
        </p:txBody>
      </p:sp>
      <p:cxnSp>
        <p:nvCxnSpPr>
          <p:cNvPr id="254" name="Google Shape;254;p41"/>
          <p:cNvCxnSpPr/>
          <p:nvPr/>
        </p:nvCxnSpPr>
        <p:spPr>
          <a:xfrm>
            <a:off x="518350" y="1164900"/>
            <a:ext cx="0" cy="3526800"/>
          </a:xfrm>
          <a:prstGeom prst="straightConnector1">
            <a:avLst/>
          </a:prstGeom>
          <a:noFill/>
          <a:ln cap="flat" cmpd="sng" w="9525">
            <a:solidFill>
              <a:schemeClr val="accent1"/>
            </a:solidFill>
            <a:prstDash val="dot"/>
            <a:round/>
            <a:headEnd len="med" w="med" type="none"/>
            <a:tailEnd len="med" w="med" type="none"/>
          </a:ln>
        </p:spPr>
      </p:cxnSp>
      <p:sp>
        <p:nvSpPr>
          <p:cNvPr id="255" name="Google Shape;255;p41"/>
          <p:cNvSpPr/>
          <p:nvPr/>
        </p:nvSpPr>
        <p:spPr>
          <a:xfrm>
            <a:off x="450850" y="1383600"/>
            <a:ext cx="135000" cy="1353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lus Glow">
  <a:themeElements>
    <a:clrScheme name="Simple Dark">
      <a:dk1>
        <a:srgbClr val="FFFFFF"/>
      </a:dk1>
      <a:lt1>
        <a:srgbClr val="000000"/>
      </a:lt1>
      <a:dk2>
        <a:srgbClr val="303030"/>
      </a:dk2>
      <a:lt2>
        <a:srgbClr val="A3A090"/>
      </a:lt2>
      <a:accent1>
        <a:srgbClr val="4643E7"/>
      </a:accent1>
      <a:accent2>
        <a:srgbClr val="D4D6E4"/>
      </a:accent2>
      <a:accent3>
        <a:srgbClr val="FF99F1"/>
      </a:accent3>
      <a:accent4>
        <a:srgbClr val="8C5F66"/>
      </a:accent4>
      <a:accent5>
        <a:srgbClr val="ADBCA5"/>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