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7" r:id="rId5"/>
    <p:sldMasterId id="2147483698" r:id="rId6"/>
    <p:sldMasterId id="2147483699"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Lst>
  <p:sldSz cy="5143500" cx="9144000"/>
  <p:notesSz cx="6858000" cy="9144000"/>
  <p:embeddedFontLst>
    <p:embeddedFont>
      <p:font typeface="Hanken Grotesk"/>
      <p:regular r:id="rId27"/>
      <p:bold r:id="rId28"/>
      <p:italic r:id="rId29"/>
      <p:boldItalic r:id="rId30"/>
    </p:embeddedFont>
    <p:embeddedFont>
      <p:font typeface="Hanken Grotesk SemiBold"/>
      <p:regular r:id="rId31"/>
      <p:bold r:id="rId32"/>
      <p:italic r:id="rId33"/>
      <p:boldItalic r:id="rId34"/>
    </p:embeddedFont>
    <p:embeddedFont>
      <p:font typeface="Inter"/>
      <p:regular r:id="rId35"/>
      <p:bold r:id="rId36"/>
    </p:embeddedFont>
    <p:embeddedFont>
      <p:font typeface="Hanken Grotesk Black"/>
      <p:bold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0FDB4CA-C743-4349-90CF-70BAE0823104}">
  <a:tblStyle styleId="{20FDB4CA-C743-4349-90CF-70BAE0823104}"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font" Target="fonts/HankenGrotesk-bold.fntdata"/><Relationship Id="rId27" Type="http://schemas.openxmlformats.org/officeDocument/2006/relationships/font" Target="fonts/HankenGrotesk-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HankenGrotesk-italic.fntdata"/><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font" Target="fonts/HankenGroteskSemiBold-regular.fntdata"/><Relationship Id="rId30" Type="http://schemas.openxmlformats.org/officeDocument/2006/relationships/font" Target="fonts/HankenGrotesk-boldItalic.fntdata"/><Relationship Id="rId11" Type="http://schemas.openxmlformats.org/officeDocument/2006/relationships/slide" Target="slides/slide3.xml"/><Relationship Id="rId33" Type="http://schemas.openxmlformats.org/officeDocument/2006/relationships/font" Target="fonts/HankenGroteskSemiBold-italic.fntdata"/><Relationship Id="rId10" Type="http://schemas.openxmlformats.org/officeDocument/2006/relationships/slide" Target="slides/slide2.xml"/><Relationship Id="rId32" Type="http://schemas.openxmlformats.org/officeDocument/2006/relationships/font" Target="fonts/HankenGroteskSemiBold-bold.fntdata"/><Relationship Id="rId13" Type="http://schemas.openxmlformats.org/officeDocument/2006/relationships/slide" Target="slides/slide5.xml"/><Relationship Id="rId35" Type="http://schemas.openxmlformats.org/officeDocument/2006/relationships/font" Target="fonts/Inter-regular.fntdata"/><Relationship Id="rId12" Type="http://schemas.openxmlformats.org/officeDocument/2006/relationships/slide" Target="slides/slide4.xml"/><Relationship Id="rId34" Type="http://schemas.openxmlformats.org/officeDocument/2006/relationships/font" Target="fonts/HankenGroteskSemiBold-boldItalic.fntdata"/><Relationship Id="rId15" Type="http://schemas.openxmlformats.org/officeDocument/2006/relationships/slide" Target="slides/slide7.xml"/><Relationship Id="rId37" Type="http://schemas.openxmlformats.org/officeDocument/2006/relationships/font" Target="fonts/HankenGroteskBlack-bold.fntdata"/><Relationship Id="rId14" Type="http://schemas.openxmlformats.org/officeDocument/2006/relationships/slide" Target="slides/slide6.xml"/><Relationship Id="rId36" Type="http://schemas.openxmlformats.org/officeDocument/2006/relationships/font" Target="fonts/Inter-bold.fntdata"/><Relationship Id="rId17" Type="http://schemas.openxmlformats.org/officeDocument/2006/relationships/slide" Target="slides/slide9.xml"/><Relationship Id="rId16" Type="http://schemas.openxmlformats.org/officeDocument/2006/relationships/slide" Target="slides/slide8.xml"/><Relationship Id="rId38" Type="http://schemas.openxmlformats.org/officeDocument/2006/relationships/font" Target="fonts/HankenGroteskBlack-boldItalic.fntdata"/><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f50bd8200f_7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 name="Google Shape;290;g1f50bd8200f_7_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1f50bd8200f_7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3" name="Google Shape;383;g1f50bd8200f_7_2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1f50bd8200f_7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4" name="Google Shape;394;g1f50bd8200f_7_2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1f50bd8200f_7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5" name="Google Shape;405;g1f50bd8200f_7_2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1f50bd8200f_7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0" name="Google Shape;420;g1f50bd8200f_7_2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1f50bd8200f_7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8" name="Google Shape;428;g1f50bd8200f_7_2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1f50bd8200f_7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9" name="Google Shape;439;g1f50bd8200f_7_2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1f50bd8200f_7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7" name="Google Shape;447;g1f50bd8200f_7_2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1f50bd8200f_7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5" name="Google Shape;455;g1f50bd8200f_7_2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1f50d137cc1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1f50d137cc1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f50bd8200f_7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 name="Google Shape;299;g1f50bd8200f_7_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f50bd8200f_7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6" name="Google Shape;306;g1f50bd8200f_7_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1f50bd8200f_7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g1f50bd8200f_7_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f50bd8200f_7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9" name="Google Shape;329;g1f50bd8200f_7_1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f50bd8200f_7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g1f50bd8200f_7_1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f50bd8200f_7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 name="Google Shape;352;g1f50bd8200f_7_1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f50bd8200f_7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0" name="Google Shape;360;g1f50bd8200f_7_1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1f50bd8200f_7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0" name="Google Shape;370;g1f50bd8200f_7_1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4"/>
          <p:cNvSpPr txBox="1"/>
          <p:nvPr>
            <p:ph type="ctrTitle"/>
          </p:nvPr>
        </p:nvSpPr>
        <p:spPr>
          <a:xfrm>
            <a:off x="1029150" y="1563750"/>
            <a:ext cx="5715000" cy="20160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lnSpc>
                <a:spcPct val="100000"/>
              </a:lnSpc>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lnSpc>
                <a:spcPct val="100000"/>
              </a:lnSpc>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lnSpc>
                <a:spcPct val="100000"/>
              </a:lnSpc>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lnSpc>
                <a:spcPct val="100000"/>
              </a:lnSpc>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lnSpc>
                <a:spcPct val="100000"/>
              </a:lnSpc>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lnSpc>
                <a:spcPct val="100000"/>
              </a:lnSpc>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lnSpc>
                <a:spcPct val="100000"/>
              </a:lnSpc>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lnSpc>
                <a:spcPct val="100000"/>
              </a:lnSpc>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56" name="Google Shape;56;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15"/>
          <p:cNvSpPr/>
          <p:nvPr/>
        </p:nvSpPr>
        <p:spPr>
          <a:xfrm>
            <a:off x="-6250" y="143750"/>
            <a:ext cx="9150300" cy="4857300"/>
          </a:xfrm>
          <a:prstGeom prst="rect">
            <a:avLst/>
          </a:prstGeom>
          <a:solidFill>
            <a:srgbClr val="FFFFFF">
              <a:alpha val="9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15"/>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0" name="Google Shape;60;p15"/>
          <p:cNvSpPr txBox="1"/>
          <p:nvPr>
            <p:ph idx="1" type="body"/>
          </p:nvPr>
        </p:nvSpPr>
        <p:spPr>
          <a:xfrm>
            <a:off x="457200" y="1834900"/>
            <a:ext cx="3776100" cy="2734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accent1"/>
              </a:buClr>
              <a:buSzPts val="1400"/>
              <a:buChar char="•"/>
              <a:defRPr sz="1400"/>
            </a:lvl1pPr>
            <a:lvl2pPr indent="-304800" lvl="1" marL="914400" algn="l">
              <a:lnSpc>
                <a:spcPct val="115000"/>
              </a:lnSpc>
              <a:spcBef>
                <a:spcPts val="1000"/>
              </a:spcBef>
              <a:spcAft>
                <a:spcPts val="0"/>
              </a:spcAft>
              <a:buSzPts val="1200"/>
              <a:buChar char="–"/>
              <a:defRPr sz="1200"/>
            </a:lvl2pPr>
            <a:lvl3pPr indent="-304800" lvl="2" marL="1371600" algn="l">
              <a:lnSpc>
                <a:spcPct val="115000"/>
              </a:lnSpc>
              <a:spcBef>
                <a:spcPts val="1000"/>
              </a:spcBef>
              <a:spcAft>
                <a:spcPts val="0"/>
              </a:spcAft>
              <a:buSzPts val="1200"/>
              <a:buChar char="◦"/>
              <a:defRPr sz="1200"/>
            </a:lvl3pPr>
            <a:lvl4pPr indent="-304800" lvl="3" marL="1828800" algn="l">
              <a:lnSpc>
                <a:spcPct val="115000"/>
              </a:lnSpc>
              <a:spcBef>
                <a:spcPts val="1000"/>
              </a:spcBef>
              <a:spcAft>
                <a:spcPts val="0"/>
              </a:spcAft>
              <a:buSzPts val="1200"/>
              <a:buChar char="•"/>
              <a:defRPr sz="1200"/>
            </a:lvl4pPr>
            <a:lvl5pPr indent="-304800" lvl="4" marL="2286000" algn="l">
              <a:lnSpc>
                <a:spcPct val="115000"/>
              </a:lnSpc>
              <a:spcBef>
                <a:spcPts val="1000"/>
              </a:spcBef>
              <a:spcAft>
                <a:spcPts val="0"/>
              </a:spcAft>
              <a:buSzPts val="1200"/>
              <a:buChar char="•"/>
              <a:defRPr sz="1200"/>
            </a:lvl5pPr>
            <a:lvl6pPr indent="-304800" lvl="5" marL="2743200" algn="l">
              <a:lnSpc>
                <a:spcPct val="115000"/>
              </a:lnSpc>
              <a:spcBef>
                <a:spcPts val="1000"/>
              </a:spcBef>
              <a:spcAft>
                <a:spcPts val="0"/>
              </a:spcAft>
              <a:buSzPts val="1200"/>
              <a:buChar char="•"/>
              <a:defRPr sz="1200"/>
            </a:lvl6pPr>
            <a:lvl7pPr indent="-304800" lvl="6" marL="3200400" algn="l">
              <a:lnSpc>
                <a:spcPct val="115000"/>
              </a:lnSpc>
              <a:spcBef>
                <a:spcPts val="1000"/>
              </a:spcBef>
              <a:spcAft>
                <a:spcPts val="0"/>
              </a:spcAft>
              <a:buSzPts val="1200"/>
              <a:buChar char="•"/>
              <a:defRPr sz="1200"/>
            </a:lvl7pPr>
            <a:lvl8pPr indent="-304800" lvl="7" marL="3657600" algn="l">
              <a:lnSpc>
                <a:spcPct val="115000"/>
              </a:lnSpc>
              <a:spcBef>
                <a:spcPts val="1000"/>
              </a:spcBef>
              <a:spcAft>
                <a:spcPts val="0"/>
              </a:spcAft>
              <a:buSzPts val="1200"/>
              <a:buChar char="•"/>
              <a:defRPr sz="1200"/>
            </a:lvl8pPr>
            <a:lvl9pPr indent="-304800" lvl="8" marL="4114800" algn="l">
              <a:lnSpc>
                <a:spcPct val="115000"/>
              </a:lnSpc>
              <a:spcBef>
                <a:spcPts val="1000"/>
              </a:spcBef>
              <a:spcAft>
                <a:spcPts val="1000"/>
              </a:spcAft>
              <a:buSzPts val="1200"/>
              <a:buChar char="•"/>
              <a:defRPr sz="1200"/>
            </a:lvl9pPr>
          </a:lstStyle>
          <a:p/>
        </p:txBody>
      </p:sp>
      <p:sp>
        <p:nvSpPr>
          <p:cNvPr id="61" name="Google Shape;61;p15"/>
          <p:cNvSpPr txBox="1"/>
          <p:nvPr>
            <p:ph idx="2" type="body"/>
          </p:nvPr>
        </p:nvSpPr>
        <p:spPr>
          <a:xfrm>
            <a:off x="4800400" y="1834900"/>
            <a:ext cx="3776100" cy="2734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accent1"/>
              </a:buClr>
              <a:buSzPts val="1400"/>
              <a:buChar char="•"/>
              <a:defRPr sz="1400"/>
            </a:lvl1pPr>
            <a:lvl2pPr indent="-304800" lvl="1" marL="914400" algn="l">
              <a:lnSpc>
                <a:spcPct val="115000"/>
              </a:lnSpc>
              <a:spcBef>
                <a:spcPts val="1000"/>
              </a:spcBef>
              <a:spcAft>
                <a:spcPts val="0"/>
              </a:spcAft>
              <a:buSzPts val="1200"/>
              <a:buChar char="–"/>
              <a:defRPr sz="1200"/>
            </a:lvl2pPr>
            <a:lvl3pPr indent="-304800" lvl="2" marL="1371600" algn="l">
              <a:lnSpc>
                <a:spcPct val="115000"/>
              </a:lnSpc>
              <a:spcBef>
                <a:spcPts val="1000"/>
              </a:spcBef>
              <a:spcAft>
                <a:spcPts val="0"/>
              </a:spcAft>
              <a:buSzPts val="1200"/>
              <a:buChar char="◦"/>
              <a:defRPr sz="1200"/>
            </a:lvl3pPr>
            <a:lvl4pPr indent="-304800" lvl="3" marL="1828800" algn="l">
              <a:lnSpc>
                <a:spcPct val="115000"/>
              </a:lnSpc>
              <a:spcBef>
                <a:spcPts val="1000"/>
              </a:spcBef>
              <a:spcAft>
                <a:spcPts val="0"/>
              </a:spcAft>
              <a:buSzPts val="1200"/>
              <a:buChar char="•"/>
              <a:defRPr sz="1200"/>
            </a:lvl4pPr>
            <a:lvl5pPr indent="-304800" lvl="4" marL="2286000" algn="l">
              <a:lnSpc>
                <a:spcPct val="115000"/>
              </a:lnSpc>
              <a:spcBef>
                <a:spcPts val="1000"/>
              </a:spcBef>
              <a:spcAft>
                <a:spcPts val="0"/>
              </a:spcAft>
              <a:buSzPts val="1200"/>
              <a:buChar char="•"/>
              <a:defRPr sz="1200"/>
            </a:lvl5pPr>
            <a:lvl6pPr indent="-304800" lvl="5" marL="2743200" algn="l">
              <a:lnSpc>
                <a:spcPct val="115000"/>
              </a:lnSpc>
              <a:spcBef>
                <a:spcPts val="1000"/>
              </a:spcBef>
              <a:spcAft>
                <a:spcPts val="0"/>
              </a:spcAft>
              <a:buSzPts val="1200"/>
              <a:buChar char="•"/>
              <a:defRPr sz="1200"/>
            </a:lvl6pPr>
            <a:lvl7pPr indent="-304800" lvl="6" marL="3200400" algn="l">
              <a:lnSpc>
                <a:spcPct val="115000"/>
              </a:lnSpc>
              <a:spcBef>
                <a:spcPts val="1000"/>
              </a:spcBef>
              <a:spcAft>
                <a:spcPts val="0"/>
              </a:spcAft>
              <a:buSzPts val="1200"/>
              <a:buChar char="•"/>
              <a:defRPr sz="1200"/>
            </a:lvl7pPr>
            <a:lvl8pPr indent="-304800" lvl="7" marL="3657600" algn="l">
              <a:lnSpc>
                <a:spcPct val="115000"/>
              </a:lnSpc>
              <a:spcBef>
                <a:spcPts val="1000"/>
              </a:spcBef>
              <a:spcAft>
                <a:spcPts val="0"/>
              </a:spcAft>
              <a:buSzPts val="1200"/>
              <a:buChar char="•"/>
              <a:defRPr sz="1200"/>
            </a:lvl8pPr>
            <a:lvl9pPr indent="-304800" lvl="8" marL="4114800" algn="l">
              <a:lnSpc>
                <a:spcPct val="115000"/>
              </a:lnSpc>
              <a:spcBef>
                <a:spcPts val="1000"/>
              </a:spcBef>
              <a:spcAft>
                <a:spcPts val="1000"/>
              </a:spcAft>
              <a:buSzPts val="1200"/>
              <a:buChar char="•"/>
              <a:defRPr sz="1200"/>
            </a:lvl9pPr>
          </a:lstStyle>
          <a:p/>
        </p:txBody>
      </p:sp>
      <p:sp>
        <p:nvSpPr>
          <p:cNvPr id="62" name="Google Shape;62;p15"/>
          <p:cNvSpPr txBox="1"/>
          <p:nvPr>
            <p:ph idx="3" type="subTitle"/>
          </p:nvPr>
        </p:nvSpPr>
        <p:spPr>
          <a:xfrm>
            <a:off x="457200" y="1164900"/>
            <a:ext cx="3776100" cy="572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63" name="Google Shape;63;p15"/>
          <p:cNvSpPr txBox="1"/>
          <p:nvPr>
            <p:ph idx="4" type="subTitle"/>
          </p:nvPr>
        </p:nvSpPr>
        <p:spPr>
          <a:xfrm>
            <a:off x="4800400" y="1164900"/>
            <a:ext cx="3776100" cy="572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2_1">
    <p:bg>
      <p:bgPr>
        <a:blipFill>
          <a:blip r:embed="rId2">
            <a:alphaModFix/>
          </a:blip>
          <a:stretch>
            <a:fillRect/>
          </a:stretch>
        </a:blipFill>
      </p:bgPr>
    </p:bg>
    <p:spTree>
      <p:nvGrpSpPr>
        <p:cNvPr id="64" name="Shape 64"/>
        <p:cNvGrpSpPr/>
        <p:nvPr/>
      </p:nvGrpSpPr>
      <p:grpSpPr>
        <a:xfrm>
          <a:off x="0" y="0"/>
          <a:ext cx="0" cy="0"/>
          <a:chOff x="0" y="0"/>
          <a:chExt cx="0" cy="0"/>
        </a:xfrm>
      </p:grpSpPr>
      <p:sp>
        <p:nvSpPr>
          <p:cNvPr id="65" name="Google Shape;65;p16"/>
          <p:cNvSpPr/>
          <p:nvPr/>
        </p:nvSpPr>
        <p:spPr>
          <a:xfrm>
            <a:off x="-7275" y="-21825"/>
            <a:ext cx="9144000" cy="5143500"/>
          </a:xfrm>
          <a:prstGeom prst="rect">
            <a:avLst/>
          </a:prstGeom>
          <a:solidFill>
            <a:srgbClr val="FFFFFF">
              <a:alpha val="4470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16"/>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67" name="Shape 67"/>
        <p:cNvGrpSpPr/>
        <p:nvPr/>
      </p:nvGrpSpPr>
      <p:grpSpPr>
        <a:xfrm>
          <a:off x="0" y="0"/>
          <a:ext cx="0" cy="0"/>
          <a:chOff x="0" y="0"/>
          <a:chExt cx="0" cy="0"/>
        </a:xfrm>
      </p:grpSpPr>
      <p:sp>
        <p:nvSpPr>
          <p:cNvPr id="68" name="Google Shape;68;p17"/>
          <p:cNvSpPr txBox="1"/>
          <p:nvPr>
            <p:ph idx="1" type="body"/>
          </p:nvPr>
        </p:nvSpPr>
        <p:spPr>
          <a:xfrm>
            <a:off x="457200" y="1607925"/>
            <a:ext cx="2606100" cy="2182200"/>
          </a:xfrm>
          <a:prstGeom prst="rect">
            <a:avLst/>
          </a:prstGeom>
          <a:noFill/>
          <a:ln>
            <a:noFill/>
          </a:ln>
        </p:spPr>
        <p:txBody>
          <a:bodyPr anchorCtr="0" anchor="t" bIns="91425" lIns="137150" spcFirstLastPara="1" rIns="137150" wrap="square" tIns="91425">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17500" lvl="1" marL="914400" algn="l">
              <a:lnSpc>
                <a:spcPct val="115000"/>
              </a:lnSpc>
              <a:spcBef>
                <a:spcPts val="1000"/>
              </a:spcBef>
              <a:spcAft>
                <a:spcPts val="0"/>
              </a:spcAft>
              <a:buClr>
                <a:schemeClr val="dk1"/>
              </a:buClr>
              <a:buSzPts val="1400"/>
              <a:buChar char="○"/>
              <a:defRPr>
                <a:solidFill>
                  <a:schemeClr val="dk1"/>
                </a:solidFill>
              </a:defRPr>
            </a:lvl2pPr>
            <a:lvl3pPr indent="-317500" lvl="2" marL="1371600" algn="l">
              <a:lnSpc>
                <a:spcPct val="115000"/>
              </a:lnSpc>
              <a:spcBef>
                <a:spcPts val="1000"/>
              </a:spcBef>
              <a:spcAft>
                <a:spcPts val="0"/>
              </a:spcAft>
              <a:buClr>
                <a:schemeClr val="dk1"/>
              </a:buClr>
              <a:buSzPts val="1400"/>
              <a:buChar char="■"/>
              <a:defRPr>
                <a:solidFill>
                  <a:schemeClr val="dk1"/>
                </a:solidFill>
              </a:defRPr>
            </a:lvl3pPr>
            <a:lvl4pPr indent="-317500" lvl="3" marL="1828800" algn="l">
              <a:lnSpc>
                <a:spcPct val="115000"/>
              </a:lnSpc>
              <a:spcBef>
                <a:spcPts val="1000"/>
              </a:spcBef>
              <a:spcAft>
                <a:spcPts val="0"/>
              </a:spcAft>
              <a:buClr>
                <a:schemeClr val="dk1"/>
              </a:buClr>
              <a:buSzPts val="1400"/>
              <a:buChar char="●"/>
              <a:defRPr>
                <a:solidFill>
                  <a:schemeClr val="dk1"/>
                </a:solidFill>
              </a:defRPr>
            </a:lvl4pPr>
            <a:lvl5pPr indent="-317500" lvl="4" marL="2286000" algn="l">
              <a:lnSpc>
                <a:spcPct val="115000"/>
              </a:lnSpc>
              <a:spcBef>
                <a:spcPts val="1000"/>
              </a:spcBef>
              <a:spcAft>
                <a:spcPts val="0"/>
              </a:spcAft>
              <a:buClr>
                <a:schemeClr val="dk1"/>
              </a:buClr>
              <a:buSzPts val="1400"/>
              <a:buChar char="○"/>
              <a:defRPr>
                <a:solidFill>
                  <a:schemeClr val="dk1"/>
                </a:solidFill>
              </a:defRPr>
            </a:lvl5pPr>
            <a:lvl6pPr indent="-317500" lvl="5" marL="2743200" algn="l">
              <a:lnSpc>
                <a:spcPct val="115000"/>
              </a:lnSpc>
              <a:spcBef>
                <a:spcPts val="1000"/>
              </a:spcBef>
              <a:spcAft>
                <a:spcPts val="0"/>
              </a:spcAft>
              <a:buClr>
                <a:schemeClr val="dk1"/>
              </a:buClr>
              <a:buSzPts val="1400"/>
              <a:buChar char="■"/>
              <a:defRPr>
                <a:solidFill>
                  <a:schemeClr val="dk1"/>
                </a:solidFill>
              </a:defRPr>
            </a:lvl6pPr>
            <a:lvl7pPr indent="-317500" lvl="6" marL="3200400" algn="l">
              <a:lnSpc>
                <a:spcPct val="115000"/>
              </a:lnSpc>
              <a:spcBef>
                <a:spcPts val="1000"/>
              </a:spcBef>
              <a:spcAft>
                <a:spcPts val="0"/>
              </a:spcAft>
              <a:buClr>
                <a:schemeClr val="dk1"/>
              </a:buClr>
              <a:buSzPts val="1400"/>
              <a:buChar char="●"/>
              <a:defRPr>
                <a:solidFill>
                  <a:schemeClr val="dk1"/>
                </a:solidFill>
              </a:defRPr>
            </a:lvl7pPr>
            <a:lvl8pPr indent="-317500" lvl="7" marL="3657600" algn="l">
              <a:lnSpc>
                <a:spcPct val="115000"/>
              </a:lnSpc>
              <a:spcBef>
                <a:spcPts val="1000"/>
              </a:spcBef>
              <a:spcAft>
                <a:spcPts val="0"/>
              </a:spcAft>
              <a:buClr>
                <a:schemeClr val="dk1"/>
              </a:buClr>
              <a:buSzPts val="1400"/>
              <a:buChar char="○"/>
              <a:defRPr>
                <a:solidFill>
                  <a:schemeClr val="dk1"/>
                </a:solidFill>
              </a:defRPr>
            </a:lvl8pPr>
            <a:lvl9pPr indent="-317500" lvl="8" marL="4114800" algn="l">
              <a:lnSpc>
                <a:spcPct val="115000"/>
              </a:lnSpc>
              <a:spcBef>
                <a:spcPts val="1000"/>
              </a:spcBef>
              <a:spcAft>
                <a:spcPts val="1000"/>
              </a:spcAft>
              <a:buClr>
                <a:schemeClr val="dk1"/>
              </a:buClr>
              <a:buSzPts val="1400"/>
              <a:buChar char="■"/>
              <a:defRPr>
                <a:solidFill>
                  <a:schemeClr val="dk1"/>
                </a:solidFill>
              </a:defRPr>
            </a:lvl9pPr>
          </a:lstStyle>
          <a:p/>
        </p:txBody>
      </p:sp>
      <p:sp>
        <p:nvSpPr>
          <p:cNvPr id="69" name="Google Shape;69;p17"/>
          <p:cNvSpPr txBox="1"/>
          <p:nvPr>
            <p:ph idx="2" type="body"/>
          </p:nvPr>
        </p:nvSpPr>
        <p:spPr>
          <a:xfrm>
            <a:off x="3237000" y="1607925"/>
            <a:ext cx="2606100" cy="2182200"/>
          </a:xfrm>
          <a:prstGeom prst="rect">
            <a:avLst/>
          </a:prstGeom>
          <a:noFill/>
          <a:ln>
            <a:noFill/>
          </a:ln>
        </p:spPr>
        <p:txBody>
          <a:bodyPr anchorCtr="0" anchor="t" bIns="91425" lIns="137150" spcFirstLastPara="1" rIns="137150" wrap="square" tIns="91425">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17500" lvl="1" marL="914400" algn="l">
              <a:lnSpc>
                <a:spcPct val="115000"/>
              </a:lnSpc>
              <a:spcBef>
                <a:spcPts val="1000"/>
              </a:spcBef>
              <a:spcAft>
                <a:spcPts val="0"/>
              </a:spcAft>
              <a:buClr>
                <a:schemeClr val="dk1"/>
              </a:buClr>
              <a:buSzPts val="1400"/>
              <a:buChar char="○"/>
              <a:defRPr>
                <a:solidFill>
                  <a:schemeClr val="dk1"/>
                </a:solidFill>
              </a:defRPr>
            </a:lvl2pPr>
            <a:lvl3pPr indent="-317500" lvl="2" marL="1371600" algn="l">
              <a:lnSpc>
                <a:spcPct val="115000"/>
              </a:lnSpc>
              <a:spcBef>
                <a:spcPts val="1000"/>
              </a:spcBef>
              <a:spcAft>
                <a:spcPts val="0"/>
              </a:spcAft>
              <a:buClr>
                <a:schemeClr val="dk1"/>
              </a:buClr>
              <a:buSzPts val="1400"/>
              <a:buChar char="■"/>
              <a:defRPr>
                <a:solidFill>
                  <a:schemeClr val="dk1"/>
                </a:solidFill>
              </a:defRPr>
            </a:lvl3pPr>
            <a:lvl4pPr indent="-317500" lvl="3" marL="1828800" algn="l">
              <a:lnSpc>
                <a:spcPct val="115000"/>
              </a:lnSpc>
              <a:spcBef>
                <a:spcPts val="1000"/>
              </a:spcBef>
              <a:spcAft>
                <a:spcPts val="0"/>
              </a:spcAft>
              <a:buClr>
                <a:schemeClr val="dk1"/>
              </a:buClr>
              <a:buSzPts val="1400"/>
              <a:buChar char="●"/>
              <a:defRPr>
                <a:solidFill>
                  <a:schemeClr val="dk1"/>
                </a:solidFill>
              </a:defRPr>
            </a:lvl4pPr>
            <a:lvl5pPr indent="-317500" lvl="4" marL="2286000" algn="l">
              <a:lnSpc>
                <a:spcPct val="115000"/>
              </a:lnSpc>
              <a:spcBef>
                <a:spcPts val="1000"/>
              </a:spcBef>
              <a:spcAft>
                <a:spcPts val="0"/>
              </a:spcAft>
              <a:buClr>
                <a:schemeClr val="dk1"/>
              </a:buClr>
              <a:buSzPts val="1400"/>
              <a:buChar char="○"/>
              <a:defRPr>
                <a:solidFill>
                  <a:schemeClr val="dk1"/>
                </a:solidFill>
              </a:defRPr>
            </a:lvl5pPr>
            <a:lvl6pPr indent="-317500" lvl="5" marL="2743200" algn="l">
              <a:lnSpc>
                <a:spcPct val="115000"/>
              </a:lnSpc>
              <a:spcBef>
                <a:spcPts val="1000"/>
              </a:spcBef>
              <a:spcAft>
                <a:spcPts val="0"/>
              </a:spcAft>
              <a:buClr>
                <a:schemeClr val="dk1"/>
              </a:buClr>
              <a:buSzPts val="1400"/>
              <a:buChar char="■"/>
              <a:defRPr>
                <a:solidFill>
                  <a:schemeClr val="dk1"/>
                </a:solidFill>
              </a:defRPr>
            </a:lvl6pPr>
            <a:lvl7pPr indent="-317500" lvl="6" marL="3200400" algn="l">
              <a:lnSpc>
                <a:spcPct val="115000"/>
              </a:lnSpc>
              <a:spcBef>
                <a:spcPts val="1000"/>
              </a:spcBef>
              <a:spcAft>
                <a:spcPts val="0"/>
              </a:spcAft>
              <a:buClr>
                <a:schemeClr val="dk1"/>
              </a:buClr>
              <a:buSzPts val="1400"/>
              <a:buChar char="●"/>
              <a:defRPr>
                <a:solidFill>
                  <a:schemeClr val="dk1"/>
                </a:solidFill>
              </a:defRPr>
            </a:lvl7pPr>
            <a:lvl8pPr indent="-317500" lvl="7" marL="3657600" algn="l">
              <a:lnSpc>
                <a:spcPct val="115000"/>
              </a:lnSpc>
              <a:spcBef>
                <a:spcPts val="1000"/>
              </a:spcBef>
              <a:spcAft>
                <a:spcPts val="0"/>
              </a:spcAft>
              <a:buClr>
                <a:schemeClr val="dk1"/>
              </a:buClr>
              <a:buSzPts val="1400"/>
              <a:buChar char="○"/>
              <a:defRPr>
                <a:solidFill>
                  <a:schemeClr val="dk1"/>
                </a:solidFill>
              </a:defRPr>
            </a:lvl8pPr>
            <a:lvl9pPr indent="-317500" lvl="8" marL="4114800" algn="l">
              <a:lnSpc>
                <a:spcPct val="115000"/>
              </a:lnSpc>
              <a:spcBef>
                <a:spcPts val="1000"/>
              </a:spcBef>
              <a:spcAft>
                <a:spcPts val="1000"/>
              </a:spcAft>
              <a:buClr>
                <a:schemeClr val="dk1"/>
              </a:buClr>
              <a:buSzPts val="1400"/>
              <a:buChar char="■"/>
              <a:defRPr>
                <a:solidFill>
                  <a:schemeClr val="dk1"/>
                </a:solidFill>
              </a:defRPr>
            </a:lvl9pPr>
          </a:lstStyle>
          <a:p/>
        </p:txBody>
      </p:sp>
      <p:sp>
        <p:nvSpPr>
          <p:cNvPr id="70" name="Google Shape;70;p17"/>
          <p:cNvSpPr txBox="1"/>
          <p:nvPr>
            <p:ph idx="3" type="body"/>
          </p:nvPr>
        </p:nvSpPr>
        <p:spPr>
          <a:xfrm>
            <a:off x="6016800" y="1607925"/>
            <a:ext cx="2606100" cy="2182200"/>
          </a:xfrm>
          <a:prstGeom prst="rect">
            <a:avLst/>
          </a:prstGeom>
          <a:noFill/>
          <a:ln>
            <a:noFill/>
          </a:ln>
        </p:spPr>
        <p:txBody>
          <a:bodyPr anchorCtr="0" anchor="t" bIns="91425" lIns="137150" spcFirstLastPara="1" rIns="137150" wrap="square" tIns="91425">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17500" lvl="1" marL="914400" algn="l">
              <a:lnSpc>
                <a:spcPct val="115000"/>
              </a:lnSpc>
              <a:spcBef>
                <a:spcPts val="1000"/>
              </a:spcBef>
              <a:spcAft>
                <a:spcPts val="0"/>
              </a:spcAft>
              <a:buClr>
                <a:schemeClr val="dk1"/>
              </a:buClr>
              <a:buSzPts val="1400"/>
              <a:buChar char="○"/>
              <a:defRPr>
                <a:solidFill>
                  <a:schemeClr val="dk1"/>
                </a:solidFill>
              </a:defRPr>
            </a:lvl2pPr>
            <a:lvl3pPr indent="-317500" lvl="2" marL="1371600" algn="l">
              <a:lnSpc>
                <a:spcPct val="115000"/>
              </a:lnSpc>
              <a:spcBef>
                <a:spcPts val="1000"/>
              </a:spcBef>
              <a:spcAft>
                <a:spcPts val="0"/>
              </a:spcAft>
              <a:buClr>
                <a:schemeClr val="dk1"/>
              </a:buClr>
              <a:buSzPts val="1400"/>
              <a:buChar char="■"/>
              <a:defRPr>
                <a:solidFill>
                  <a:schemeClr val="dk1"/>
                </a:solidFill>
              </a:defRPr>
            </a:lvl3pPr>
            <a:lvl4pPr indent="-317500" lvl="3" marL="1828800" algn="l">
              <a:lnSpc>
                <a:spcPct val="115000"/>
              </a:lnSpc>
              <a:spcBef>
                <a:spcPts val="1000"/>
              </a:spcBef>
              <a:spcAft>
                <a:spcPts val="0"/>
              </a:spcAft>
              <a:buClr>
                <a:schemeClr val="dk1"/>
              </a:buClr>
              <a:buSzPts val="1400"/>
              <a:buChar char="●"/>
              <a:defRPr>
                <a:solidFill>
                  <a:schemeClr val="dk1"/>
                </a:solidFill>
              </a:defRPr>
            </a:lvl4pPr>
            <a:lvl5pPr indent="-317500" lvl="4" marL="2286000" algn="l">
              <a:lnSpc>
                <a:spcPct val="115000"/>
              </a:lnSpc>
              <a:spcBef>
                <a:spcPts val="1000"/>
              </a:spcBef>
              <a:spcAft>
                <a:spcPts val="0"/>
              </a:spcAft>
              <a:buClr>
                <a:schemeClr val="dk1"/>
              </a:buClr>
              <a:buSzPts val="1400"/>
              <a:buChar char="○"/>
              <a:defRPr>
                <a:solidFill>
                  <a:schemeClr val="dk1"/>
                </a:solidFill>
              </a:defRPr>
            </a:lvl5pPr>
            <a:lvl6pPr indent="-317500" lvl="5" marL="2743200" algn="l">
              <a:lnSpc>
                <a:spcPct val="115000"/>
              </a:lnSpc>
              <a:spcBef>
                <a:spcPts val="1000"/>
              </a:spcBef>
              <a:spcAft>
                <a:spcPts val="0"/>
              </a:spcAft>
              <a:buClr>
                <a:schemeClr val="dk1"/>
              </a:buClr>
              <a:buSzPts val="1400"/>
              <a:buChar char="■"/>
              <a:defRPr>
                <a:solidFill>
                  <a:schemeClr val="dk1"/>
                </a:solidFill>
              </a:defRPr>
            </a:lvl6pPr>
            <a:lvl7pPr indent="-317500" lvl="6" marL="3200400" algn="l">
              <a:lnSpc>
                <a:spcPct val="115000"/>
              </a:lnSpc>
              <a:spcBef>
                <a:spcPts val="1000"/>
              </a:spcBef>
              <a:spcAft>
                <a:spcPts val="0"/>
              </a:spcAft>
              <a:buClr>
                <a:schemeClr val="dk1"/>
              </a:buClr>
              <a:buSzPts val="1400"/>
              <a:buChar char="●"/>
              <a:defRPr>
                <a:solidFill>
                  <a:schemeClr val="dk1"/>
                </a:solidFill>
              </a:defRPr>
            </a:lvl7pPr>
            <a:lvl8pPr indent="-317500" lvl="7" marL="3657600" algn="l">
              <a:lnSpc>
                <a:spcPct val="115000"/>
              </a:lnSpc>
              <a:spcBef>
                <a:spcPts val="1000"/>
              </a:spcBef>
              <a:spcAft>
                <a:spcPts val="0"/>
              </a:spcAft>
              <a:buClr>
                <a:schemeClr val="dk1"/>
              </a:buClr>
              <a:buSzPts val="1400"/>
              <a:buChar char="○"/>
              <a:defRPr>
                <a:solidFill>
                  <a:schemeClr val="dk1"/>
                </a:solidFill>
              </a:defRPr>
            </a:lvl8pPr>
            <a:lvl9pPr indent="-317500" lvl="8" marL="4114800" algn="l">
              <a:lnSpc>
                <a:spcPct val="115000"/>
              </a:lnSpc>
              <a:spcBef>
                <a:spcPts val="1000"/>
              </a:spcBef>
              <a:spcAft>
                <a:spcPts val="1000"/>
              </a:spcAft>
              <a:buClr>
                <a:schemeClr val="dk1"/>
              </a:buClr>
              <a:buSzPts val="1400"/>
              <a:buChar char="■"/>
              <a:defRPr>
                <a:solidFill>
                  <a:schemeClr val="dk1"/>
                </a:solidFill>
              </a:defRPr>
            </a:lvl9pPr>
          </a:lstStyle>
          <a:p/>
        </p:txBody>
      </p:sp>
      <p:sp>
        <p:nvSpPr>
          <p:cNvPr id="71" name="Google Shape;71;p17"/>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72" name="Shape 72"/>
        <p:cNvGrpSpPr/>
        <p:nvPr/>
      </p:nvGrpSpPr>
      <p:grpSpPr>
        <a:xfrm>
          <a:off x="0" y="0"/>
          <a:ext cx="0" cy="0"/>
          <a:chOff x="0" y="0"/>
          <a:chExt cx="0" cy="0"/>
        </a:xfrm>
      </p:grpSpPr>
      <p:sp>
        <p:nvSpPr>
          <p:cNvPr id="73" name="Google Shape;73;p18"/>
          <p:cNvSpPr txBox="1"/>
          <p:nvPr>
            <p:ph idx="1" type="body"/>
          </p:nvPr>
        </p:nvSpPr>
        <p:spPr>
          <a:xfrm>
            <a:off x="457200" y="2361293"/>
            <a:ext cx="6862500" cy="986100"/>
          </a:xfrm>
          <a:prstGeom prst="rect">
            <a:avLst/>
          </a:prstGeom>
          <a:noFill/>
          <a:ln>
            <a:noFill/>
          </a:ln>
        </p:spPr>
        <p:txBody>
          <a:bodyPr anchorCtr="0" anchor="ctr" bIns="91425" lIns="91425" spcFirstLastPara="1" rIns="91425" wrap="square" tIns="91425">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17500" lvl="1" marL="914400" algn="l">
              <a:lnSpc>
                <a:spcPct val="115000"/>
              </a:lnSpc>
              <a:spcBef>
                <a:spcPts val="1000"/>
              </a:spcBef>
              <a:spcAft>
                <a:spcPts val="0"/>
              </a:spcAft>
              <a:buClr>
                <a:schemeClr val="dk1"/>
              </a:buClr>
              <a:buSzPts val="1400"/>
              <a:buChar char="○"/>
              <a:defRPr>
                <a:solidFill>
                  <a:schemeClr val="dk1"/>
                </a:solidFill>
              </a:defRPr>
            </a:lvl2pPr>
            <a:lvl3pPr indent="-317500" lvl="2" marL="1371600" algn="l">
              <a:lnSpc>
                <a:spcPct val="115000"/>
              </a:lnSpc>
              <a:spcBef>
                <a:spcPts val="1000"/>
              </a:spcBef>
              <a:spcAft>
                <a:spcPts val="0"/>
              </a:spcAft>
              <a:buClr>
                <a:schemeClr val="dk1"/>
              </a:buClr>
              <a:buSzPts val="1400"/>
              <a:buChar char="■"/>
              <a:defRPr>
                <a:solidFill>
                  <a:schemeClr val="dk1"/>
                </a:solidFill>
              </a:defRPr>
            </a:lvl3pPr>
            <a:lvl4pPr indent="-317500" lvl="3" marL="1828800" algn="l">
              <a:lnSpc>
                <a:spcPct val="115000"/>
              </a:lnSpc>
              <a:spcBef>
                <a:spcPts val="1000"/>
              </a:spcBef>
              <a:spcAft>
                <a:spcPts val="0"/>
              </a:spcAft>
              <a:buClr>
                <a:schemeClr val="dk1"/>
              </a:buClr>
              <a:buSzPts val="1400"/>
              <a:buChar char="●"/>
              <a:defRPr>
                <a:solidFill>
                  <a:schemeClr val="dk1"/>
                </a:solidFill>
              </a:defRPr>
            </a:lvl4pPr>
            <a:lvl5pPr indent="-317500" lvl="4" marL="2286000" algn="l">
              <a:lnSpc>
                <a:spcPct val="115000"/>
              </a:lnSpc>
              <a:spcBef>
                <a:spcPts val="1000"/>
              </a:spcBef>
              <a:spcAft>
                <a:spcPts val="0"/>
              </a:spcAft>
              <a:buClr>
                <a:schemeClr val="dk1"/>
              </a:buClr>
              <a:buSzPts val="1400"/>
              <a:buChar char="○"/>
              <a:defRPr>
                <a:solidFill>
                  <a:schemeClr val="dk1"/>
                </a:solidFill>
              </a:defRPr>
            </a:lvl5pPr>
            <a:lvl6pPr indent="-317500" lvl="5" marL="2743200" algn="l">
              <a:lnSpc>
                <a:spcPct val="115000"/>
              </a:lnSpc>
              <a:spcBef>
                <a:spcPts val="1000"/>
              </a:spcBef>
              <a:spcAft>
                <a:spcPts val="0"/>
              </a:spcAft>
              <a:buClr>
                <a:schemeClr val="dk1"/>
              </a:buClr>
              <a:buSzPts val="1400"/>
              <a:buChar char="■"/>
              <a:defRPr>
                <a:solidFill>
                  <a:schemeClr val="dk1"/>
                </a:solidFill>
              </a:defRPr>
            </a:lvl6pPr>
            <a:lvl7pPr indent="-317500" lvl="6" marL="3200400" algn="l">
              <a:lnSpc>
                <a:spcPct val="115000"/>
              </a:lnSpc>
              <a:spcBef>
                <a:spcPts val="1000"/>
              </a:spcBef>
              <a:spcAft>
                <a:spcPts val="0"/>
              </a:spcAft>
              <a:buClr>
                <a:schemeClr val="dk1"/>
              </a:buClr>
              <a:buSzPts val="1400"/>
              <a:buChar char="●"/>
              <a:defRPr>
                <a:solidFill>
                  <a:schemeClr val="dk1"/>
                </a:solidFill>
              </a:defRPr>
            </a:lvl7pPr>
            <a:lvl8pPr indent="-317500" lvl="7" marL="3657600" algn="l">
              <a:lnSpc>
                <a:spcPct val="115000"/>
              </a:lnSpc>
              <a:spcBef>
                <a:spcPts val="1000"/>
              </a:spcBef>
              <a:spcAft>
                <a:spcPts val="0"/>
              </a:spcAft>
              <a:buClr>
                <a:schemeClr val="dk1"/>
              </a:buClr>
              <a:buSzPts val="1400"/>
              <a:buChar char="○"/>
              <a:defRPr>
                <a:solidFill>
                  <a:schemeClr val="dk1"/>
                </a:solidFill>
              </a:defRPr>
            </a:lvl8pPr>
            <a:lvl9pPr indent="-317500" lvl="8" marL="4114800" algn="l">
              <a:lnSpc>
                <a:spcPct val="115000"/>
              </a:lnSpc>
              <a:spcBef>
                <a:spcPts val="1000"/>
              </a:spcBef>
              <a:spcAft>
                <a:spcPts val="1000"/>
              </a:spcAft>
              <a:buClr>
                <a:schemeClr val="dk1"/>
              </a:buClr>
              <a:buSzPts val="1400"/>
              <a:buChar char="■"/>
              <a:defRPr>
                <a:solidFill>
                  <a:schemeClr val="dk1"/>
                </a:solidFill>
              </a:defRPr>
            </a:lvl9pPr>
          </a:lstStyle>
          <a:p/>
        </p:txBody>
      </p:sp>
      <p:sp>
        <p:nvSpPr>
          <p:cNvPr id="74" name="Google Shape;74;p18"/>
          <p:cNvSpPr txBox="1"/>
          <p:nvPr>
            <p:ph idx="2" type="body"/>
          </p:nvPr>
        </p:nvSpPr>
        <p:spPr>
          <a:xfrm>
            <a:off x="457200" y="3582599"/>
            <a:ext cx="6862500" cy="986100"/>
          </a:xfrm>
          <a:prstGeom prst="rect">
            <a:avLst/>
          </a:prstGeom>
          <a:noFill/>
          <a:ln>
            <a:noFill/>
          </a:ln>
        </p:spPr>
        <p:txBody>
          <a:bodyPr anchorCtr="0" anchor="ctr" bIns="91425" lIns="91425" spcFirstLastPara="1" rIns="91425" wrap="square" tIns="91425">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17500" lvl="1" marL="914400" algn="l">
              <a:lnSpc>
                <a:spcPct val="115000"/>
              </a:lnSpc>
              <a:spcBef>
                <a:spcPts val="1000"/>
              </a:spcBef>
              <a:spcAft>
                <a:spcPts val="0"/>
              </a:spcAft>
              <a:buClr>
                <a:schemeClr val="dk1"/>
              </a:buClr>
              <a:buSzPts val="1400"/>
              <a:buChar char="○"/>
              <a:defRPr>
                <a:solidFill>
                  <a:schemeClr val="dk1"/>
                </a:solidFill>
              </a:defRPr>
            </a:lvl2pPr>
            <a:lvl3pPr indent="-317500" lvl="2" marL="1371600" algn="l">
              <a:lnSpc>
                <a:spcPct val="115000"/>
              </a:lnSpc>
              <a:spcBef>
                <a:spcPts val="1000"/>
              </a:spcBef>
              <a:spcAft>
                <a:spcPts val="0"/>
              </a:spcAft>
              <a:buClr>
                <a:schemeClr val="dk1"/>
              </a:buClr>
              <a:buSzPts val="1400"/>
              <a:buChar char="■"/>
              <a:defRPr>
                <a:solidFill>
                  <a:schemeClr val="dk1"/>
                </a:solidFill>
              </a:defRPr>
            </a:lvl3pPr>
            <a:lvl4pPr indent="-317500" lvl="3" marL="1828800" algn="l">
              <a:lnSpc>
                <a:spcPct val="115000"/>
              </a:lnSpc>
              <a:spcBef>
                <a:spcPts val="1000"/>
              </a:spcBef>
              <a:spcAft>
                <a:spcPts val="0"/>
              </a:spcAft>
              <a:buClr>
                <a:schemeClr val="dk1"/>
              </a:buClr>
              <a:buSzPts val="1400"/>
              <a:buChar char="●"/>
              <a:defRPr>
                <a:solidFill>
                  <a:schemeClr val="dk1"/>
                </a:solidFill>
              </a:defRPr>
            </a:lvl4pPr>
            <a:lvl5pPr indent="-317500" lvl="4" marL="2286000" algn="l">
              <a:lnSpc>
                <a:spcPct val="115000"/>
              </a:lnSpc>
              <a:spcBef>
                <a:spcPts val="1000"/>
              </a:spcBef>
              <a:spcAft>
                <a:spcPts val="0"/>
              </a:spcAft>
              <a:buClr>
                <a:schemeClr val="dk1"/>
              </a:buClr>
              <a:buSzPts val="1400"/>
              <a:buChar char="○"/>
              <a:defRPr>
                <a:solidFill>
                  <a:schemeClr val="dk1"/>
                </a:solidFill>
              </a:defRPr>
            </a:lvl5pPr>
            <a:lvl6pPr indent="-317500" lvl="5" marL="2743200" algn="l">
              <a:lnSpc>
                <a:spcPct val="115000"/>
              </a:lnSpc>
              <a:spcBef>
                <a:spcPts val="1000"/>
              </a:spcBef>
              <a:spcAft>
                <a:spcPts val="0"/>
              </a:spcAft>
              <a:buClr>
                <a:schemeClr val="dk1"/>
              </a:buClr>
              <a:buSzPts val="1400"/>
              <a:buChar char="■"/>
              <a:defRPr>
                <a:solidFill>
                  <a:schemeClr val="dk1"/>
                </a:solidFill>
              </a:defRPr>
            </a:lvl6pPr>
            <a:lvl7pPr indent="-317500" lvl="6" marL="3200400" algn="l">
              <a:lnSpc>
                <a:spcPct val="115000"/>
              </a:lnSpc>
              <a:spcBef>
                <a:spcPts val="1000"/>
              </a:spcBef>
              <a:spcAft>
                <a:spcPts val="0"/>
              </a:spcAft>
              <a:buClr>
                <a:schemeClr val="dk1"/>
              </a:buClr>
              <a:buSzPts val="1400"/>
              <a:buChar char="●"/>
              <a:defRPr>
                <a:solidFill>
                  <a:schemeClr val="dk1"/>
                </a:solidFill>
              </a:defRPr>
            </a:lvl7pPr>
            <a:lvl8pPr indent="-317500" lvl="7" marL="3657600" algn="l">
              <a:lnSpc>
                <a:spcPct val="115000"/>
              </a:lnSpc>
              <a:spcBef>
                <a:spcPts val="1000"/>
              </a:spcBef>
              <a:spcAft>
                <a:spcPts val="0"/>
              </a:spcAft>
              <a:buClr>
                <a:schemeClr val="dk1"/>
              </a:buClr>
              <a:buSzPts val="1400"/>
              <a:buChar char="○"/>
              <a:defRPr>
                <a:solidFill>
                  <a:schemeClr val="dk1"/>
                </a:solidFill>
              </a:defRPr>
            </a:lvl8pPr>
            <a:lvl9pPr indent="-317500" lvl="8" marL="4114800" algn="l">
              <a:lnSpc>
                <a:spcPct val="115000"/>
              </a:lnSpc>
              <a:spcBef>
                <a:spcPts val="1000"/>
              </a:spcBef>
              <a:spcAft>
                <a:spcPts val="1000"/>
              </a:spcAft>
              <a:buClr>
                <a:schemeClr val="dk1"/>
              </a:buClr>
              <a:buSzPts val="1400"/>
              <a:buChar char="■"/>
              <a:defRPr>
                <a:solidFill>
                  <a:schemeClr val="dk1"/>
                </a:solidFill>
              </a:defRPr>
            </a:lvl9pPr>
          </a:lstStyle>
          <a:p/>
        </p:txBody>
      </p:sp>
      <p:sp>
        <p:nvSpPr>
          <p:cNvPr id="75" name="Google Shape;75;p18"/>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6" name="Google Shape;76;p18"/>
          <p:cNvSpPr txBox="1"/>
          <p:nvPr>
            <p:ph idx="3" type="body"/>
          </p:nvPr>
        </p:nvSpPr>
        <p:spPr>
          <a:xfrm>
            <a:off x="457200" y="1140000"/>
            <a:ext cx="6862500" cy="986100"/>
          </a:xfrm>
          <a:prstGeom prst="rect">
            <a:avLst/>
          </a:prstGeom>
          <a:noFill/>
          <a:ln>
            <a:noFill/>
          </a:ln>
        </p:spPr>
        <p:txBody>
          <a:bodyPr anchorCtr="0" anchor="ctr" bIns="91425" lIns="91425" spcFirstLastPara="1" rIns="91425" wrap="square" tIns="91425">
            <a:normAutofit/>
          </a:bodyPr>
          <a:lstStyle>
            <a:lvl1pPr indent="-317500" lvl="0" marL="457200" algn="l">
              <a:lnSpc>
                <a:spcPct val="115000"/>
              </a:lnSpc>
              <a:spcBef>
                <a:spcPts val="0"/>
              </a:spcBef>
              <a:spcAft>
                <a:spcPts val="0"/>
              </a:spcAft>
              <a:buClr>
                <a:schemeClr val="dk1"/>
              </a:buClr>
              <a:buSzPts val="1400"/>
              <a:buChar char="•"/>
              <a:defRPr sz="1400">
                <a:solidFill>
                  <a:schemeClr val="dk1"/>
                </a:solidFill>
              </a:defRPr>
            </a:lvl1pPr>
            <a:lvl2pPr indent="-317500" lvl="1" marL="914400" algn="l">
              <a:lnSpc>
                <a:spcPct val="115000"/>
              </a:lnSpc>
              <a:spcBef>
                <a:spcPts val="1000"/>
              </a:spcBef>
              <a:spcAft>
                <a:spcPts val="0"/>
              </a:spcAft>
              <a:buClr>
                <a:schemeClr val="dk1"/>
              </a:buClr>
              <a:buSzPts val="1400"/>
              <a:buChar char="○"/>
              <a:defRPr>
                <a:solidFill>
                  <a:schemeClr val="dk1"/>
                </a:solidFill>
              </a:defRPr>
            </a:lvl2pPr>
            <a:lvl3pPr indent="-317500" lvl="2" marL="1371600" algn="l">
              <a:lnSpc>
                <a:spcPct val="115000"/>
              </a:lnSpc>
              <a:spcBef>
                <a:spcPts val="1000"/>
              </a:spcBef>
              <a:spcAft>
                <a:spcPts val="0"/>
              </a:spcAft>
              <a:buClr>
                <a:schemeClr val="dk1"/>
              </a:buClr>
              <a:buSzPts val="1400"/>
              <a:buChar char="■"/>
              <a:defRPr>
                <a:solidFill>
                  <a:schemeClr val="dk1"/>
                </a:solidFill>
              </a:defRPr>
            </a:lvl3pPr>
            <a:lvl4pPr indent="-317500" lvl="3" marL="1828800" algn="l">
              <a:lnSpc>
                <a:spcPct val="115000"/>
              </a:lnSpc>
              <a:spcBef>
                <a:spcPts val="1000"/>
              </a:spcBef>
              <a:spcAft>
                <a:spcPts val="0"/>
              </a:spcAft>
              <a:buClr>
                <a:schemeClr val="dk1"/>
              </a:buClr>
              <a:buSzPts val="1400"/>
              <a:buChar char="●"/>
              <a:defRPr>
                <a:solidFill>
                  <a:schemeClr val="dk1"/>
                </a:solidFill>
              </a:defRPr>
            </a:lvl4pPr>
            <a:lvl5pPr indent="-317500" lvl="4" marL="2286000" algn="l">
              <a:lnSpc>
                <a:spcPct val="115000"/>
              </a:lnSpc>
              <a:spcBef>
                <a:spcPts val="1000"/>
              </a:spcBef>
              <a:spcAft>
                <a:spcPts val="0"/>
              </a:spcAft>
              <a:buClr>
                <a:schemeClr val="dk1"/>
              </a:buClr>
              <a:buSzPts val="1400"/>
              <a:buChar char="○"/>
              <a:defRPr>
                <a:solidFill>
                  <a:schemeClr val="dk1"/>
                </a:solidFill>
              </a:defRPr>
            </a:lvl5pPr>
            <a:lvl6pPr indent="-317500" lvl="5" marL="2743200" algn="l">
              <a:lnSpc>
                <a:spcPct val="115000"/>
              </a:lnSpc>
              <a:spcBef>
                <a:spcPts val="1000"/>
              </a:spcBef>
              <a:spcAft>
                <a:spcPts val="0"/>
              </a:spcAft>
              <a:buClr>
                <a:schemeClr val="dk1"/>
              </a:buClr>
              <a:buSzPts val="1400"/>
              <a:buChar char="■"/>
              <a:defRPr>
                <a:solidFill>
                  <a:schemeClr val="dk1"/>
                </a:solidFill>
              </a:defRPr>
            </a:lvl6pPr>
            <a:lvl7pPr indent="-317500" lvl="6" marL="3200400" algn="l">
              <a:lnSpc>
                <a:spcPct val="115000"/>
              </a:lnSpc>
              <a:spcBef>
                <a:spcPts val="1000"/>
              </a:spcBef>
              <a:spcAft>
                <a:spcPts val="0"/>
              </a:spcAft>
              <a:buClr>
                <a:schemeClr val="dk1"/>
              </a:buClr>
              <a:buSzPts val="1400"/>
              <a:buChar char="●"/>
              <a:defRPr>
                <a:solidFill>
                  <a:schemeClr val="dk1"/>
                </a:solidFill>
              </a:defRPr>
            </a:lvl7pPr>
            <a:lvl8pPr indent="-317500" lvl="7" marL="3657600" algn="l">
              <a:lnSpc>
                <a:spcPct val="115000"/>
              </a:lnSpc>
              <a:spcBef>
                <a:spcPts val="1000"/>
              </a:spcBef>
              <a:spcAft>
                <a:spcPts val="0"/>
              </a:spcAft>
              <a:buClr>
                <a:schemeClr val="dk1"/>
              </a:buClr>
              <a:buSzPts val="1400"/>
              <a:buChar char="○"/>
              <a:defRPr>
                <a:solidFill>
                  <a:schemeClr val="dk1"/>
                </a:solidFill>
              </a:defRPr>
            </a:lvl8pPr>
            <a:lvl9pPr indent="-317500" lvl="8" marL="4114800" algn="l">
              <a:lnSpc>
                <a:spcPct val="115000"/>
              </a:lnSpc>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blipFill>
          <a:blip r:embed="rId2">
            <a:alphaModFix/>
          </a:blip>
          <a:stretch>
            <a:fillRect/>
          </a:stretch>
        </a:blipFill>
      </p:bgPr>
    </p:bg>
    <p:spTree>
      <p:nvGrpSpPr>
        <p:cNvPr id="77" name="Shape 77"/>
        <p:cNvGrpSpPr/>
        <p:nvPr/>
      </p:nvGrpSpPr>
      <p:grpSpPr>
        <a:xfrm>
          <a:off x="0" y="0"/>
          <a:ext cx="0" cy="0"/>
          <a:chOff x="0" y="0"/>
          <a:chExt cx="0" cy="0"/>
        </a:xfrm>
      </p:grpSpPr>
      <p:sp>
        <p:nvSpPr>
          <p:cNvPr id="78" name="Google Shape;78;p19"/>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lgn="l">
              <a:lnSpc>
                <a:spcPct val="115000"/>
              </a:lnSpc>
              <a:spcBef>
                <a:spcPts val="0"/>
              </a:spcBef>
              <a:spcAft>
                <a:spcPts val="0"/>
              </a:spcAft>
              <a:buClr>
                <a:schemeClr val="dk1"/>
              </a:buClr>
              <a:buSzPts val="1200"/>
              <a:buChar char="•"/>
              <a:defRPr sz="1200">
                <a:solidFill>
                  <a:schemeClr val="dk1"/>
                </a:solidFill>
              </a:defRPr>
            </a:lvl1pPr>
            <a:lvl2pPr indent="-304800" lvl="1" marL="914400" algn="l">
              <a:lnSpc>
                <a:spcPct val="115000"/>
              </a:lnSpc>
              <a:spcBef>
                <a:spcPts val="1000"/>
              </a:spcBef>
              <a:spcAft>
                <a:spcPts val="0"/>
              </a:spcAft>
              <a:buClr>
                <a:schemeClr val="dk1"/>
              </a:buClr>
              <a:buSzPts val="1200"/>
              <a:buChar char="○"/>
              <a:defRPr sz="1200">
                <a:solidFill>
                  <a:schemeClr val="dk1"/>
                </a:solidFill>
              </a:defRPr>
            </a:lvl2pPr>
            <a:lvl3pPr indent="-304800" lvl="2" marL="1371600" algn="l">
              <a:lnSpc>
                <a:spcPct val="115000"/>
              </a:lnSpc>
              <a:spcBef>
                <a:spcPts val="1000"/>
              </a:spcBef>
              <a:spcAft>
                <a:spcPts val="0"/>
              </a:spcAft>
              <a:buClr>
                <a:schemeClr val="dk1"/>
              </a:buClr>
              <a:buSzPts val="1200"/>
              <a:buChar char="■"/>
              <a:defRPr sz="1200">
                <a:solidFill>
                  <a:schemeClr val="dk1"/>
                </a:solidFill>
              </a:defRPr>
            </a:lvl3pPr>
            <a:lvl4pPr indent="-304800" lvl="3" marL="1828800" algn="l">
              <a:lnSpc>
                <a:spcPct val="115000"/>
              </a:lnSpc>
              <a:spcBef>
                <a:spcPts val="1000"/>
              </a:spcBef>
              <a:spcAft>
                <a:spcPts val="0"/>
              </a:spcAft>
              <a:buClr>
                <a:schemeClr val="dk1"/>
              </a:buClr>
              <a:buSzPts val="1200"/>
              <a:buChar char="●"/>
              <a:defRPr sz="1200">
                <a:solidFill>
                  <a:schemeClr val="dk1"/>
                </a:solidFill>
              </a:defRPr>
            </a:lvl4pPr>
            <a:lvl5pPr indent="-304800" lvl="4" marL="2286000" algn="l">
              <a:lnSpc>
                <a:spcPct val="115000"/>
              </a:lnSpc>
              <a:spcBef>
                <a:spcPts val="1000"/>
              </a:spcBef>
              <a:spcAft>
                <a:spcPts val="0"/>
              </a:spcAft>
              <a:buClr>
                <a:schemeClr val="dk1"/>
              </a:buClr>
              <a:buSzPts val="1200"/>
              <a:buChar char="○"/>
              <a:defRPr sz="1200">
                <a:solidFill>
                  <a:schemeClr val="dk1"/>
                </a:solidFill>
              </a:defRPr>
            </a:lvl5pPr>
            <a:lvl6pPr indent="-304800" lvl="5" marL="2743200" algn="l">
              <a:lnSpc>
                <a:spcPct val="115000"/>
              </a:lnSpc>
              <a:spcBef>
                <a:spcPts val="1000"/>
              </a:spcBef>
              <a:spcAft>
                <a:spcPts val="0"/>
              </a:spcAft>
              <a:buClr>
                <a:schemeClr val="dk1"/>
              </a:buClr>
              <a:buSzPts val="1200"/>
              <a:buChar char="■"/>
              <a:defRPr sz="1200">
                <a:solidFill>
                  <a:schemeClr val="dk1"/>
                </a:solidFill>
              </a:defRPr>
            </a:lvl6pPr>
            <a:lvl7pPr indent="-304800" lvl="6" marL="3200400" algn="l">
              <a:lnSpc>
                <a:spcPct val="115000"/>
              </a:lnSpc>
              <a:spcBef>
                <a:spcPts val="1000"/>
              </a:spcBef>
              <a:spcAft>
                <a:spcPts val="0"/>
              </a:spcAft>
              <a:buClr>
                <a:schemeClr val="dk1"/>
              </a:buClr>
              <a:buSzPts val="1200"/>
              <a:buChar char="●"/>
              <a:defRPr sz="1200">
                <a:solidFill>
                  <a:schemeClr val="dk1"/>
                </a:solidFill>
              </a:defRPr>
            </a:lvl7pPr>
            <a:lvl8pPr indent="-304800" lvl="7" marL="3657600" algn="l">
              <a:lnSpc>
                <a:spcPct val="115000"/>
              </a:lnSpc>
              <a:spcBef>
                <a:spcPts val="1000"/>
              </a:spcBef>
              <a:spcAft>
                <a:spcPts val="0"/>
              </a:spcAft>
              <a:buClr>
                <a:schemeClr val="dk1"/>
              </a:buClr>
              <a:buSzPts val="1200"/>
              <a:buChar char="○"/>
              <a:defRPr sz="1200">
                <a:solidFill>
                  <a:schemeClr val="dk1"/>
                </a:solidFill>
              </a:defRPr>
            </a:lvl8pPr>
            <a:lvl9pPr indent="-304800" lvl="8" marL="4114800" algn="l">
              <a:lnSpc>
                <a:spcPct val="115000"/>
              </a:lnSpc>
              <a:spcBef>
                <a:spcPts val="1000"/>
              </a:spcBef>
              <a:spcAft>
                <a:spcPts val="1000"/>
              </a:spcAft>
              <a:buClr>
                <a:schemeClr val="dk1"/>
              </a:buClr>
              <a:buSzPts val="1200"/>
              <a:buChar char="■"/>
              <a:defRPr sz="1200">
                <a:solidFill>
                  <a:schemeClr val="dk1"/>
                </a:solidFill>
              </a:defRPr>
            </a:lvl9pPr>
          </a:lstStyle>
          <a:p/>
        </p:txBody>
      </p:sp>
      <p:sp>
        <p:nvSpPr>
          <p:cNvPr id="79" name="Google Shape;79;p19"/>
          <p:cNvSpPr txBox="1"/>
          <p:nvPr>
            <p:ph idx="2" type="subTitle"/>
          </p:nvPr>
        </p:nvSpPr>
        <p:spPr>
          <a:xfrm>
            <a:off x="457200" y="1477250"/>
            <a:ext cx="2606100" cy="531300"/>
          </a:xfrm>
          <a:prstGeom prst="rect">
            <a:avLst/>
          </a:prstGeom>
          <a:noFill/>
          <a:ln>
            <a:noFill/>
          </a:ln>
        </p:spPr>
        <p:txBody>
          <a:bodyPr anchorCtr="0" anchor="t" bIns="91425" lIns="137150" spcFirstLastPara="1" rIns="137150" wrap="square" tIns="182875">
            <a:normAutofit/>
          </a:bodyPr>
          <a:lstStyle>
            <a:lvl1pPr lvl="0" marR="0" algn="l">
              <a:lnSpc>
                <a:spcPct val="105000"/>
              </a:lnSpc>
              <a:spcBef>
                <a:spcPts val="0"/>
              </a:spcBef>
              <a:spcAft>
                <a:spcPts val="0"/>
              </a:spcAft>
              <a:buSzPts val="1800"/>
              <a:buNone/>
              <a:defRPr sz="1600">
                <a:solidFill>
                  <a:schemeClr val="dk1"/>
                </a:solidFill>
                <a:latin typeface="Hanken Grotesk SemiBold"/>
                <a:ea typeface="Hanken Grotesk SemiBold"/>
                <a:cs typeface="Hanken Grotesk SemiBold"/>
                <a:sym typeface="Hanken Grotesk SemiBold"/>
              </a:defRPr>
            </a:lvl1pPr>
            <a:lvl2pPr lvl="1" algn="l">
              <a:lnSpc>
                <a:spcPct val="115000"/>
              </a:lnSpc>
              <a:spcBef>
                <a:spcPts val="100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80" name="Google Shape;80;p19"/>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1" name="Google Shape;81;p19"/>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lgn="l">
              <a:lnSpc>
                <a:spcPct val="115000"/>
              </a:lnSpc>
              <a:spcBef>
                <a:spcPts val="0"/>
              </a:spcBef>
              <a:spcAft>
                <a:spcPts val="0"/>
              </a:spcAft>
              <a:buClr>
                <a:schemeClr val="dk1"/>
              </a:buClr>
              <a:buSzPts val="1200"/>
              <a:buChar char="•"/>
              <a:defRPr sz="1200">
                <a:solidFill>
                  <a:schemeClr val="dk1"/>
                </a:solidFill>
              </a:defRPr>
            </a:lvl1pPr>
            <a:lvl2pPr indent="-304800" lvl="1" marL="914400" algn="l">
              <a:lnSpc>
                <a:spcPct val="115000"/>
              </a:lnSpc>
              <a:spcBef>
                <a:spcPts val="1000"/>
              </a:spcBef>
              <a:spcAft>
                <a:spcPts val="0"/>
              </a:spcAft>
              <a:buClr>
                <a:schemeClr val="dk1"/>
              </a:buClr>
              <a:buSzPts val="1200"/>
              <a:buChar char="○"/>
              <a:defRPr sz="1200">
                <a:solidFill>
                  <a:schemeClr val="dk1"/>
                </a:solidFill>
              </a:defRPr>
            </a:lvl2pPr>
            <a:lvl3pPr indent="-304800" lvl="2" marL="1371600" algn="l">
              <a:lnSpc>
                <a:spcPct val="115000"/>
              </a:lnSpc>
              <a:spcBef>
                <a:spcPts val="1000"/>
              </a:spcBef>
              <a:spcAft>
                <a:spcPts val="0"/>
              </a:spcAft>
              <a:buClr>
                <a:schemeClr val="dk1"/>
              </a:buClr>
              <a:buSzPts val="1200"/>
              <a:buChar char="■"/>
              <a:defRPr sz="1200">
                <a:solidFill>
                  <a:schemeClr val="dk1"/>
                </a:solidFill>
              </a:defRPr>
            </a:lvl3pPr>
            <a:lvl4pPr indent="-304800" lvl="3" marL="1828800" algn="l">
              <a:lnSpc>
                <a:spcPct val="115000"/>
              </a:lnSpc>
              <a:spcBef>
                <a:spcPts val="1000"/>
              </a:spcBef>
              <a:spcAft>
                <a:spcPts val="0"/>
              </a:spcAft>
              <a:buClr>
                <a:schemeClr val="dk1"/>
              </a:buClr>
              <a:buSzPts val="1200"/>
              <a:buChar char="●"/>
              <a:defRPr sz="1200">
                <a:solidFill>
                  <a:schemeClr val="dk1"/>
                </a:solidFill>
              </a:defRPr>
            </a:lvl4pPr>
            <a:lvl5pPr indent="-304800" lvl="4" marL="2286000" algn="l">
              <a:lnSpc>
                <a:spcPct val="115000"/>
              </a:lnSpc>
              <a:spcBef>
                <a:spcPts val="1000"/>
              </a:spcBef>
              <a:spcAft>
                <a:spcPts val="0"/>
              </a:spcAft>
              <a:buClr>
                <a:schemeClr val="dk1"/>
              </a:buClr>
              <a:buSzPts val="1200"/>
              <a:buChar char="○"/>
              <a:defRPr sz="1200">
                <a:solidFill>
                  <a:schemeClr val="dk1"/>
                </a:solidFill>
              </a:defRPr>
            </a:lvl5pPr>
            <a:lvl6pPr indent="-304800" lvl="5" marL="2743200" algn="l">
              <a:lnSpc>
                <a:spcPct val="115000"/>
              </a:lnSpc>
              <a:spcBef>
                <a:spcPts val="1000"/>
              </a:spcBef>
              <a:spcAft>
                <a:spcPts val="0"/>
              </a:spcAft>
              <a:buClr>
                <a:schemeClr val="dk1"/>
              </a:buClr>
              <a:buSzPts val="1200"/>
              <a:buChar char="■"/>
              <a:defRPr sz="1200">
                <a:solidFill>
                  <a:schemeClr val="dk1"/>
                </a:solidFill>
              </a:defRPr>
            </a:lvl6pPr>
            <a:lvl7pPr indent="-304800" lvl="6" marL="3200400" algn="l">
              <a:lnSpc>
                <a:spcPct val="115000"/>
              </a:lnSpc>
              <a:spcBef>
                <a:spcPts val="1000"/>
              </a:spcBef>
              <a:spcAft>
                <a:spcPts val="0"/>
              </a:spcAft>
              <a:buClr>
                <a:schemeClr val="dk1"/>
              </a:buClr>
              <a:buSzPts val="1200"/>
              <a:buChar char="●"/>
              <a:defRPr sz="1200">
                <a:solidFill>
                  <a:schemeClr val="dk1"/>
                </a:solidFill>
              </a:defRPr>
            </a:lvl7pPr>
            <a:lvl8pPr indent="-304800" lvl="7" marL="3657600" algn="l">
              <a:lnSpc>
                <a:spcPct val="115000"/>
              </a:lnSpc>
              <a:spcBef>
                <a:spcPts val="1000"/>
              </a:spcBef>
              <a:spcAft>
                <a:spcPts val="0"/>
              </a:spcAft>
              <a:buClr>
                <a:schemeClr val="dk1"/>
              </a:buClr>
              <a:buSzPts val="1200"/>
              <a:buChar char="○"/>
              <a:defRPr sz="1200">
                <a:solidFill>
                  <a:schemeClr val="dk1"/>
                </a:solidFill>
              </a:defRPr>
            </a:lvl8pPr>
            <a:lvl9pPr indent="-304800" lvl="8" marL="4114800" algn="l">
              <a:lnSpc>
                <a:spcPct val="115000"/>
              </a:lnSpc>
              <a:spcBef>
                <a:spcPts val="1000"/>
              </a:spcBef>
              <a:spcAft>
                <a:spcPts val="1000"/>
              </a:spcAft>
              <a:buClr>
                <a:schemeClr val="dk1"/>
              </a:buClr>
              <a:buSzPts val="1200"/>
              <a:buChar char="■"/>
              <a:defRPr sz="1200">
                <a:solidFill>
                  <a:schemeClr val="dk1"/>
                </a:solidFill>
              </a:defRPr>
            </a:lvl9pPr>
          </a:lstStyle>
          <a:p/>
        </p:txBody>
      </p:sp>
      <p:sp>
        <p:nvSpPr>
          <p:cNvPr id="82" name="Google Shape;82;p19"/>
          <p:cNvSpPr txBox="1"/>
          <p:nvPr>
            <p:ph idx="4" type="subTitle"/>
          </p:nvPr>
        </p:nvSpPr>
        <p:spPr>
          <a:xfrm>
            <a:off x="3268950" y="1477250"/>
            <a:ext cx="2606100" cy="531300"/>
          </a:xfrm>
          <a:prstGeom prst="rect">
            <a:avLst/>
          </a:prstGeom>
          <a:noFill/>
          <a:ln>
            <a:noFill/>
          </a:ln>
        </p:spPr>
        <p:txBody>
          <a:bodyPr anchorCtr="0" anchor="t" bIns="91425" lIns="137150" spcFirstLastPara="1" rIns="137150" wrap="square" tIns="182875">
            <a:normAutofit/>
          </a:bodyPr>
          <a:lstStyle>
            <a:lvl1pPr lvl="0" marR="0" algn="l">
              <a:lnSpc>
                <a:spcPct val="105000"/>
              </a:lnSpc>
              <a:spcBef>
                <a:spcPts val="0"/>
              </a:spcBef>
              <a:spcAft>
                <a:spcPts val="0"/>
              </a:spcAft>
              <a:buSzPts val="1800"/>
              <a:buNone/>
              <a:defRPr sz="1600">
                <a:solidFill>
                  <a:schemeClr val="dk1"/>
                </a:solidFill>
                <a:latin typeface="Hanken Grotesk SemiBold"/>
                <a:ea typeface="Hanken Grotesk SemiBold"/>
                <a:cs typeface="Hanken Grotesk SemiBold"/>
                <a:sym typeface="Hanken Grotesk SemiBold"/>
              </a:defRPr>
            </a:lvl1pPr>
            <a:lvl2pPr lvl="1" algn="l">
              <a:lnSpc>
                <a:spcPct val="115000"/>
              </a:lnSpc>
              <a:spcBef>
                <a:spcPts val="100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83" name="Google Shape;83;p19"/>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lgn="l">
              <a:lnSpc>
                <a:spcPct val="115000"/>
              </a:lnSpc>
              <a:spcBef>
                <a:spcPts val="0"/>
              </a:spcBef>
              <a:spcAft>
                <a:spcPts val="0"/>
              </a:spcAft>
              <a:buClr>
                <a:schemeClr val="dk1"/>
              </a:buClr>
              <a:buSzPts val="1200"/>
              <a:buChar char="•"/>
              <a:defRPr sz="1200">
                <a:solidFill>
                  <a:schemeClr val="dk1"/>
                </a:solidFill>
              </a:defRPr>
            </a:lvl1pPr>
            <a:lvl2pPr indent="-304800" lvl="1" marL="914400" algn="l">
              <a:lnSpc>
                <a:spcPct val="115000"/>
              </a:lnSpc>
              <a:spcBef>
                <a:spcPts val="1000"/>
              </a:spcBef>
              <a:spcAft>
                <a:spcPts val="0"/>
              </a:spcAft>
              <a:buClr>
                <a:schemeClr val="dk1"/>
              </a:buClr>
              <a:buSzPts val="1200"/>
              <a:buChar char="○"/>
              <a:defRPr sz="1200">
                <a:solidFill>
                  <a:schemeClr val="dk1"/>
                </a:solidFill>
              </a:defRPr>
            </a:lvl2pPr>
            <a:lvl3pPr indent="-304800" lvl="2" marL="1371600" algn="l">
              <a:lnSpc>
                <a:spcPct val="115000"/>
              </a:lnSpc>
              <a:spcBef>
                <a:spcPts val="1000"/>
              </a:spcBef>
              <a:spcAft>
                <a:spcPts val="0"/>
              </a:spcAft>
              <a:buClr>
                <a:schemeClr val="dk1"/>
              </a:buClr>
              <a:buSzPts val="1200"/>
              <a:buChar char="■"/>
              <a:defRPr sz="1200">
                <a:solidFill>
                  <a:schemeClr val="dk1"/>
                </a:solidFill>
              </a:defRPr>
            </a:lvl3pPr>
            <a:lvl4pPr indent="-304800" lvl="3" marL="1828800" algn="l">
              <a:lnSpc>
                <a:spcPct val="115000"/>
              </a:lnSpc>
              <a:spcBef>
                <a:spcPts val="1000"/>
              </a:spcBef>
              <a:spcAft>
                <a:spcPts val="0"/>
              </a:spcAft>
              <a:buClr>
                <a:schemeClr val="dk1"/>
              </a:buClr>
              <a:buSzPts val="1200"/>
              <a:buChar char="●"/>
              <a:defRPr sz="1200">
                <a:solidFill>
                  <a:schemeClr val="dk1"/>
                </a:solidFill>
              </a:defRPr>
            </a:lvl4pPr>
            <a:lvl5pPr indent="-304800" lvl="4" marL="2286000" algn="l">
              <a:lnSpc>
                <a:spcPct val="115000"/>
              </a:lnSpc>
              <a:spcBef>
                <a:spcPts val="1000"/>
              </a:spcBef>
              <a:spcAft>
                <a:spcPts val="0"/>
              </a:spcAft>
              <a:buClr>
                <a:schemeClr val="dk1"/>
              </a:buClr>
              <a:buSzPts val="1200"/>
              <a:buChar char="○"/>
              <a:defRPr sz="1200">
                <a:solidFill>
                  <a:schemeClr val="dk1"/>
                </a:solidFill>
              </a:defRPr>
            </a:lvl5pPr>
            <a:lvl6pPr indent="-304800" lvl="5" marL="2743200" algn="l">
              <a:lnSpc>
                <a:spcPct val="115000"/>
              </a:lnSpc>
              <a:spcBef>
                <a:spcPts val="1000"/>
              </a:spcBef>
              <a:spcAft>
                <a:spcPts val="0"/>
              </a:spcAft>
              <a:buClr>
                <a:schemeClr val="dk1"/>
              </a:buClr>
              <a:buSzPts val="1200"/>
              <a:buChar char="■"/>
              <a:defRPr sz="1200">
                <a:solidFill>
                  <a:schemeClr val="dk1"/>
                </a:solidFill>
              </a:defRPr>
            </a:lvl6pPr>
            <a:lvl7pPr indent="-304800" lvl="6" marL="3200400" algn="l">
              <a:lnSpc>
                <a:spcPct val="115000"/>
              </a:lnSpc>
              <a:spcBef>
                <a:spcPts val="1000"/>
              </a:spcBef>
              <a:spcAft>
                <a:spcPts val="0"/>
              </a:spcAft>
              <a:buClr>
                <a:schemeClr val="dk1"/>
              </a:buClr>
              <a:buSzPts val="1200"/>
              <a:buChar char="●"/>
              <a:defRPr sz="1200">
                <a:solidFill>
                  <a:schemeClr val="dk1"/>
                </a:solidFill>
              </a:defRPr>
            </a:lvl7pPr>
            <a:lvl8pPr indent="-304800" lvl="7" marL="3657600" algn="l">
              <a:lnSpc>
                <a:spcPct val="115000"/>
              </a:lnSpc>
              <a:spcBef>
                <a:spcPts val="1000"/>
              </a:spcBef>
              <a:spcAft>
                <a:spcPts val="0"/>
              </a:spcAft>
              <a:buClr>
                <a:schemeClr val="dk1"/>
              </a:buClr>
              <a:buSzPts val="1200"/>
              <a:buChar char="○"/>
              <a:defRPr sz="1200">
                <a:solidFill>
                  <a:schemeClr val="dk1"/>
                </a:solidFill>
              </a:defRPr>
            </a:lvl8pPr>
            <a:lvl9pPr indent="-304800" lvl="8" marL="4114800" algn="l">
              <a:lnSpc>
                <a:spcPct val="115000"/>
              </a:lnSpc>
              <a:spcBef>
                <a:spcPts val="1000"/>
              </a:spcBef>
              <a:spcAft>
                <a:spcPts val="1000"/>
              </a:spcAft>
              <a:buClr>
                <a:schemeClr val="dk1"/>
              </a:buClr>
              <a:buSzPts val="1200"/>
              <a:buChar char="■"/>
              <a:defRPr sz="1200">
                <a:solidFill>
                  <a:schemeClr val="dk1"/>
                </a:solidFill>
              </a:defRPr>
            </a:lvl9pPr>
          </a:lstStyle>
          <a:p/>
        </p:txBody>
      </p:sp>
      <p:sp>
        <p:nvSpPr>
          <p:cNvPr id="84" name="Google Shape;84;p19"/>
          <p:cNvSpPr txBox="1"/>
          <p:nvPr>
            <p:ph idx="6" type="subTitle"/>
          </p:nvPr>
        </p:nvSpPr>
        <p:spPr>
          <a:xfrm>
            <a:off x="6080700" y="1477250"/>
            <a:ext cx="2606100" cy="531300"/>
          </a:xfrm>
          <a:prstGeom prst="rect">
            <a:avLst/>
          </a:prstGeom>
          <a:noFill/>
          <a:ln>
            <a:noFill/>
          </a:ln>
        </p:spPr>
        <p:txBody>
          <a:bodyPr anchorCtr="0" anchor="t" bIns="91425" lIns="137150" spcFirstLastPara="1" rIns="137150" wrap="square" tIns="182875">
            <a:normAutofit/>
          </a:bodyPr>
          <a:lstStyle>
            <a:lvl1pPr lvl="0" marR="0" algn="l">
              <a:lnSpc>
                <a:spcPct val="105000"/>
              </a:lnSpc>
              <a:spcBef>
                <a:spcPts val="0"/>
              </a:spcBef>
              <a:spcAft>
                <a:spcPts val="0"/>
              </a:spcAft>
              <a:buSzPts val="1800"/>
              <a:buNone/>
              <a:defRPr sz="1600">
                <a:solidFill>
                  <a:schemeClr val="dk1"/>
                </a:solidFill>
                <a:latin typeface="Hanken Grotesk SemiBold"/>
                <a:ea typeface="Hanken Grotesk SemiBold"/>
                <a:cs typeface="Hanken Grotesk SemiBold"/>
                <a:sym typeface="Hanken Grotesk SemiBold"/>
              </a:defRPr>
            </a:lvl1pPr>
            <a:lvl2pPr lvl="1" algn="l">
              <a:lnSpc>
                <a:spcPct val="115000"/>
              </a:lnSpc>
              <a:spcBef>
                <a:spcPts val="100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p:cSld name="CUSTOM_3_2_1_1">
    <p:bg>
      <p:bgPr>
        <a:blipFill>
          <a:blip r:embed="rId2">
            <a:alphaModFix/>
          </a:blip>
          <a:stretch>
            <a:fillRect/>
          </a:stretch>
        </a:blipFill>
      </p:bgPr>
    </p:bg>
    <p:spTree>
      <p:nvGrpSpPr>
        <p:cNvPr id="85" name="Shape 85"/>
        <p:cNvGrpSpPr/>
        <p:nvPr/>
      </p:nvGrpSpPr>
      <p:grpSpPr>
        <a:xfrm>
          <a:off x="0" y="0"/>
          <a:ext cx="0" cy="0"/>
          <a:chOff x="0" y="0"/>
          <a:chExt cx="0" cy="0"/>
        </a:xfrm>
      </p:grpSpPr>
      <p:sp>
        <p:nvSpPr>
          <p:cNvPr id="86" name="Google Shape;86;p20"/>
          <p:cNvSpPr txBox="1"/>
          <p:nvPr>
            <p:ph idx="1" type="body"/>
          </p:nvPr>
        </p:nvSpPr>
        <p:spPr>
          <a:xfrm>
            <a:off x="489150" y="2727525"/>
            <a:ext cx="2606100" cy="1848000"/>
          </a:xfrm>
          <a:prstGeom prst="rect">
            <a:avLst/>
          </a:prstGeom>
          <a:noFill/>
          <a:ln>
            <a:noFill/>
          </a:ln>
        </p:spPr>
        <p:txBody>
          <a:bodyPr anchorCtr="0" anchor="t" bIns="91425" lIns="137150" spcFirstLastPara="1" rIns="137150" wrap="square" tIns="91425">
            <a:normAutofit/>
          </a:bodyPr>
          <a:lstStyle>
            <a:lvl1pPr indent="-304800" lvl="0" marL="457200" algn="ctr">
              <a:lnSpc>
                <a:spcPct val="115000"/>
              </a:lnSpc>
              <a:spcBef>
                <a:spcPts val="0"/>
              </a:spcBef>
              <a:spcAft>
                <a:spcPts val="0"/>
              </a:spcAft>
              <a:buClr>
                <a:schemeClr val="dk1"/>
              </a:buClr>
              <a:buSzPts val="1200"/>
              <a:buChar char="•"/>
              <a:defRPr sz="1200">
                <a:solidFill>
                  <a:schemeClr val="dk1"/>
                </a:solidFill>
              </a:defRPr>
            </a:lvl1pPr>
            <a:lvl2pPr indent="-304800" lvl="1" marL="914400" algn="ctr">
              <a:lnSpc>
                <a:spcPct val="115000"/>
              </a:lnSpc>
              <a:spcBef>
                <a:spcPts val="1000"/>
              </a:spcBef>
              <a:spcAft>
                <a:spcPts val="0"/>
              </a:spcAft>
              <a:buClr>
                <a:schemeClr val="dk1"/>
              </a:buClr>
              <a:buSzPts val="1200"/>
              <a:buChar char="○"/>
              <a:defRPr sz="1200">
                <a:solidFill>
                  <a:schemeClr val="dk1"/>
                </a:solidFill>
              </a:defRPr>
            </a:lvl2pPr>
            <a:lvl3pPr indent="-304800" lvl="2" marL="1371600" algn="ctr">
              <a:lnSpc>
                <a:spcPct val="115000"/>
              </a:lnSpc>
              <a:spcBef>
                <a:spcPts val="1000"/>
              </a:spcBef>
              <a:spcAft>
                <a:spcPts val="0"/>
              </a:spcAft>
              <a:buClr>
                <a:schemeClr val="dk1"/>
              </a:buClr>
              <a:buSzPts val="1200"/>
              <a:buChar char="■"/>
              <a:defRPr sz="1200">
                <a:solidFill>
                  <a:schemeClr val="dk1"/>
                </a:solidFill>
              </a:defRPr>
            </a:lvl3pPr>
            <a:lvl4pPr indent="-304800" lvl="3" marL="1828800" algn="ctr">
              <a:lnSpc>
                <a:spcPct val="115000"/>
              </a:lnSpc>
              <a:spcBef>
                <a:spcPts val="1000"/>
              </a:spcBef>
              <a:spcAft>
                <a:spcPts val="0"/>
              </a:spcAft>
              <a:buClr>
                <a:schemeClr val="dk1"/>
              </a:buClr>
              <a:buSzPts val="1200"/>
              <a:buChar char="●"/>
              <a:defRPr sz="1200">
                <a:solidFill>
                  <a:schemeClr val="dk1"/>
                </a:solidFill>
              </a:defRPr>
            </a:lvl4pPr>
            <a:lvl5pPr indent="-304800" lvl="4" marL="2286000" algn="ctr">
              <a:lnSpc>
                <a:spcPct val="115000"/>
              </a:lnSpc>
              <a:spcBef>
                <a:spcPts val="1000"/>
              </a:spcBef>
              <a:spcAft>
                <a:spcPts val="0"/>
              </a:spcAft>
              <a:buClr>
                <a:schemeClr val="dk1"/>
              </a:buClr>
              <a:buSzPts val="1200"/>
              <a:buChar char="○"/>
              <a:defRPr sz="1200">
                <a:solidFill>
                  <a:schemeClr val="dk1"/>
                </a:solidFill>
              </a:defRPr>
            </a:lvl5pPr>
            <a:lvl6pPr indent="-304800" lvl="5" marL="2743200" algn="ctr">
              <a:lnSpc>
                <a:spcPct val="115000"/>
              </a:lnSpc>
              <a:spcBef>
                <a:spcPts val="1000"/>
              </a:spcBef>
              <a:spcAft>
                <a:spcPts val="0"/>
              </a:spcAft>
              <a:buClr>
                <a:schemeClr val="dk1"/>
              </a:buClr>
              <a:buSzPts val="1200"/>
              <a:buChar char="■"/>
              <a:defRPr sz="1200">
                <a:solidFill>
                  <a:schemeClr val="dk1"/>
                </a:solidFill>
              </a:defRPr>
            </a:lvl6pPr>
            <a:lvl7pPr indent="-304800" lvl="6" marL="3200400" algn="ctr">
              <a:lnSpc>
                <a:spcPct val="115000"/>
              </a:lnSpc>
              <a:spcBef>
                <a:spcPts val="1000"/>
              </a:spcBef>
              <a:spcAft>
                <a:spcPts val="0"/>
              </a:spcAft>
              <a:buClr>
                <a:schemeClr val="dk1"/>
              </a:buClr>
              <a:buSzPts val="1200"/>
              <a:buChar char="●"/>
              <a:defRPr sz="1200">
                <a:solidFill>
                  <a:schemeClr val="dk1"/>
                </a:solidFill>
              </a:defRPr>
            </a:lvl7pPr>
            <a:lvl8pPr indent="-304800" lvl="7" marL="3657600" algn="ctr">
              <a:lnSpc>
                <a:spcPct val="115000"/>
              </a:lnSpc>
              <a:spcBef>
                <a:spcPts val="1000"/>
              </a:spcBef>
              <a:spcAft>
                <a:spcPts val="0"/>
              </a:spcAft>
              <a:buClr>
                <a:schemeClr val="dk1"/>
              </a:buClr>
              <a:buSzPts val="1200"/>
              <a:buChar char="○"/>
              <a:defRPr sz="1200">
                <a:solidFill>
                  <a:schemeClr val="dk1"/>
                </a:solidFill>
              </a:defRPr>
            </a:lvl8pPr>
            <a:lvl9pPr indent="-304800" lvl="8" marL="4114800" algn="ctr">
              <a:lnSpc>
                <a:spcPct val="115000"/>
              </a:lnSpc>
              <a:spcBef>
                <a:spcPts val="1000"/>
              </a:spcBef>
              <a:spcAft>
                <a:spcPts val="1000"/>
              </a:spcAft>
              <a:buClr>
                <a:schemeClr val="dk1"/>
              </a:buClr>
              <a:buSzPts val="1200"/>
              <a:buChar char="■"/>
              <a:defRPr sz="1200">
                <a:solidFill>
                  <a:schemeClr val="dk1"/>
                </a:solidFill>
              </a:defRPr>
            </a:lvl9pPr>
          </a:lstStyle>
          <a:p/>
        </p:txBody>
      </p:sp>
      <p:sp>
        <p:nvSpPr>
          <p:cNvPr id="87" name="Google Shape;87;p20"/>
          <p:cNvSpPr txBox="1"/>
          <p:nvPr>
            <p:ph idx="2" type="body"/>
          </p:nvPr>
        </p:nvSpPr>
        <p:spPr>
          <a:xfrm>
            <a:off x="3268950" y="2727525"/>
            <a:ext cx="2606100" cy="1848000"/>
          </a:xfrm>
          <a:prstGeom prst="rect">
            <a:avLst/>
          </a:prstGeom>
          <a:noFill/>
          <a:ln>
            <a:noFill/>
          </a:ln>
        </p:spPr>
        <p:txBody>
          <a:bodyPr anchorCtr="0" anchor="t" bIns="91425" lIns="137150" spcFirstLastPara="1" rIns="137150" wrap="square" tIns="91425">
            <a:normAutofit/>
          </a:bodyPr>
          <a:lstStyle>
            <a:lvl1pPr indent="-304800" lvl="0" marL="457200" algn="ctr">
              <a:lnSpc>
                <a:spcPct val="115000"/>
              </a:lnSpc>
              <a:spcBef>
                <a:spcPts val="0"/>
              </a:spcBef>
              <a:spcAft>
                <a:spcPts val="0"/>
              </a:spcAft>
              <a:buClr>
                <a:schemeClr val="dk1"/>
              </a:buClr>
              <a:buSzPts val="1200"/>
              <a:buChar char="•"/>
              <a:defRPr sz="1200">
                <a:solidFill>
                  <a:schemeClr val="dk1"/>
                </a:solidFill>
              </a:defRPr>
            </a:lvl1pPr>
            <a:lvl2pPr indent="-304800" lvl="1" marL="914400" algn="ctr">
              <a:lnSpc>
                <a:spcPct val="115000"/>
              </a:lnSpc>
              <a:spcBef>
                <a:spcPts val="1000"/>
              </a:spcBef>
              <a:spcAft>
                <a:spcPts val="0"/>
              </a:spcAft>
              <a:buClr>
                <a:schemeClr val="dk1"/>
              </a:buClr>
              <a:buSzPts val="1200"/>
              <a:buChar char="○"/>
              <a:defRPr sz="1200">
                <a:solidFill>
                  <a:schemeClr val="dk1"/>
                </a:solidFill>
              </a:defRPr>
            </a:lvl2pPr>
            <a:lvl3pPr indent="-304800" lvl="2" marL="1371600" algn="ctr">
              <a:lnSpc>
                <a:spcPct val="115000"/>
              </a:lnSpc>
              <a:spcBef>
                <a:spcPts val="1000"/>
              </a:spcBef>
              <a:spcAft>
                <a:spcPts val="0"/>
              </a:spcAft>
              <a:buClr>
                <a:schemeClr val="dk1"/>
              </a:buClr>
              <a:buSzPts val="1200"/>
              <a:buChar char="■"/>
              <a:defRPr sz="1200">
                <a:solidFill>
                  <a:schemeClr val="dk1"/>
                </a:solidFill>
              </a:defRPr>
            </a:lvl3pPr>
            <a:lvl4pPr indent="-304800" lvl="3" marL="1828800" algn="ctr">
              <a:lnSpc>
                <a:spcPct val="115000"/>
              </a:lnSpc>
              <a:spcBef>
                <a:spcPts val="1000"/>
              </a:spcBef>
              <a:spcAft>
                <a:spcPts val="0"/>
              </a:spcAft>
              <a:buClr>
                <a:schemeClr val="dk1"/>
              </a:buClr>
              <a:buSzPts val="1200"/>
              <a:buChar char="●"/>
              <a:defRPr sz="1200">
                <a:solidFill>
                  <a:schemeClr val="dk1"/>
                </a:solidFill>
              </a:defRPr>
            </a:lvl4pPr>
            <a:lvl5pPr indent="-304800" lvl="4" marL="2286000" algn="ctr">
              <a:lnSpc>
                <a:spcPct val="115000"/>
              </a:lnSpc>
              <a:spcBef>
                <a:spcPts val="1000"/>
              </a:spcBef>
              <a:spcAft>
                <a:spcPts val="0"/>
              </a:spcAft>
              <a:buClr>
                <a:schemeClr val="dk1"/>
              </a:buClr>
              <a:buSzPts val="1200"/>
              <a:buChar char="○"/>
              <a:defRPr sz="1200">
                <a:solidFill>
                  <a:schemeClr val="dk1"/>
                </a:solidFill>
              </a:defRPr>
            </a:lvl5pPr>
            <a:lvl6pPr indent="-304800" lvl="5" marL="2743200" algn="ctr">
              <a:lnSpc>
                <a:spcPct val="115000"/>
              </a:lnSpc>
              <a:spcBef>
                <a:spcPts val="1000"/>
              </a:spcBef>
              <a:spcAft>
                <a:spcPts val="0"/>
              </a:spcAft>
              <a:buClr>
                <a:schemeClr val="dk1"/>
              </a:buClr>
              <a:buSzPts val="1200"/>
              <a:buChar char="■"/>
              <a:defRPr sz="1200">
                <a:solidFill>
                  <a:schemeClr val="dk1"/>
                </a:solidFill>
              </a:defRPr>
            </a:lvl6pPr>
            <a:lvl7pPr indent="-304800" lvl="6" marL="3200400" algn="ctr">
              <a:lnSpc>
                <a:spcPct val="115000"/>
              </a:lnSpc>
              <a:spcBef>
                <a:spcPts val="1000"/>
              </a:spcBef>
              <a:spcAft>
                <a:spcPts val="0"/>
              </a:spcAft>
              <a:buClr>
                <a:schemeClr val="dk1"/>
              </a:buClr>
              <a:buSzPts val="1200"/>
              <a:buChar char="●"/>
              <a:defRPr sz="1200">
                <a:solidFill>
                  <a:schemeClr val="dk1"/>
                </a:solidFill>
              </a:defRPr>
            </a:lvl7pPr>
            <a:lvl8pPr indent="-304800" lvl="7" marL="3657600" algn="ctr">
              <a:lnSpc>
                <a:spcPct val="115000"/>
              </a:lnSpc>
              <a:spcBef>
                <a:spcPts val="1000"/>
              </a:spcBef>
              <a:spcAft>
                <a:spcPts val="0"/>
              </a:spcAft>
              <a:buClr>
                <a:schemeClr val="dk1"/>
              </a:buClr>
              <a:buSzPts val="1200"/>
              <a:buChar char="○"/>
              <a:defRPr sz="1200">
                <a:solidFill>
                  <a:schemeClr val="dk1"/>
                </a:solidFill>
              </a:defRPr>
            </a:lvl8pPr>
            <a:lvl9pPr indent="-304800" lvl="8" marL="4114800" algn="ctr">
              <a:lnSpc>
                <a:spcPct val="115000"/>
              </a:lnSpc>
              <a:spcBef>
                <a:spcPts val="1000"/>
              </a:spcBef>
              <a:spcAft>
                <a:spcPts val="1000"/>
              </a:spcAft>
              <a:buClr>
                <a:schemeClr val="dk1"/>
              </a:buClr>
              <a:buSzPts val="1200"/>
              <a:buChar char="■"/>
              <a:defRPr sz="1200">
                <a:solidFill>
                  <a:schemeClr val="dk1"/>
                </a:solidFill>
              </a:defRPr>
            </a:lvl9pPr>
          </a:lstStyle>
          <a:p/>
        </p:txBody>
      </p:sp>
      <p:sp>
        <p:nvSpPr>
          <p:cNvPr id="88" name="Google Shape;88;p20"/>
          <p:cNvSpPr txBox="1"/>
          <p:nvPr>
            <p:ph idx="3" type="body"/>
          </p:nvPr>
        </p:nvSpPr>
        <p:spPr>
          <a:xfrm>
            <a:off x="6048750" y="2727525"/>
            <a:ext cx="2606100" cy="1848000"/>
          </a:xfrm>
          <a:prstGeom prst="rect">
            <a:avLst/>
          </a:prstGeom>
          <a:noFill/>
          <a:ln>
            <a:noFill/>
          </a:ln>
        </p:spPr>
        <p:txBody>
          <a:bodyPr anchorCtr="0" anchor="t" bIns="91425" lIns="137150" spcFirstLastPara="1" rIns="137150" wrap="square" tIns="91425">
            <a:normAutofit/>
          </a:bodyPr>
          <a:lstStyle>
            <a:lvl1pPr indent="-304800" lvl="0" marL="457200" algn="ctr">
              <a:lnSpc>
                <a:spcPct val="115000"/>
              </a:lnSpc>
              <a:spcBef>
                <a:spcPts val="0"/>
              </a:spcBef>
              <a:spcAft>
                <a:spcPts val="0"/>
              </a:spcAft>
              <a:buClr>
                <a:schemeClr val="dk1"/>
              </a:buClr>
              <a:buSzPts val="1200"/>
              <a:buChar char="•"/>
              <a:defRPr sz="1200">
                <a:solidFill>
                  <a:schemeClr val="dk1"/>
                </a:solidFill>
              </a:defRPr>
            </a:lvl1pPr>
            <a:lvl2pPr indent="-304800" lvl="1" marL="914400" algn="ctr">
              <a:lnSpc>
                <a:spcPct val="115000"/>
              </a:lnSpc>
              <a:spcBef>
                <a:spcPts val="1000"/>
              </a:spcBef>
              <a:spcAft>
                <a:spcPts val="0"/>
              </a:spcAft>
              <a:buClr>
                <a:schemeClr val="dk1"/>
              </a:buClr>
              <a:buSzPts val="1200"/>
              <a:buChar char="○"/>
              <a:defRPr sz="1200">
                <a:solidFill>
                  <a:schemeClr val="dk1"/>
                </a:solidFill>
              </a:defRPr>
            </a:lvl2pPr>
            <a:lvl3pPr indent="-304800" lvl="2" marL="1371600" algn="ctr">
              <a:lnSpc>
                <a:spcPct val="115000"/>
              </a:lnSpc>
              <a:spcBef>
                <a:spcPts val="1000"/>
              </a:spcBef>
              <a:spcAft>
                <a:spcPts val="0"/>
              </a:spcAft>
              <a:buClr>
                <a:schemeClr val="dk1"/>
              </a:buClr>
              <a:buSzPts val="1200"/>
              <a:buChar char="■"/>
              <a:defRPr sz="1200">
                <a:solidFill>
                  <a:schemeClr val="dk1"/>
                </a:solidFill>
              </a:defRPr>
            </a:lvl3pPr>
            <a:lvl4pPr indent="-304800" lvl="3" marL="1828800" algn="ctr">
              <a:lnSpc>
                <a:spcPct val="115000"/>
              </a:lnSpc>
              <a:spcBef>
                <a:spcPts val="1000"/>
              </a:spcBef>
              <a:spcAft>
                <a:spcPts val="0"/>
              </a:spcAft>
              <a:buClr>
                <a:schemeClr val="dk1"/>
              </a:buClr>
              <a:buSzPts val="1200"/>
              <a:buChar char="●"/>
              <a:defRPr sz="1200">
                <a:solidFill>
                  <a:schemeClr val="dk1"/>
                </a:solidFill>
              </a:defRPr>
            </a:lvl4pPr>
            <a:lvl5pPr indent="-304800" lvl="4" marL="2286000" algn="ctr">
              <a:lnSpc>
                <a:spcPct val="115000"/>
              </a:lnSpc>
              <a:spcBef>
                <a:spcPts val="1000"/>
              </a:spcBef>
              <a:spcAft>
                <a:spcPts val="0"/>
              </a:spcAft>
              <a:buClr>
                <a:schemeClr val="dk1"/>
              </a:buClr>
              <a:buSzPts val="1200"/>
              <a:buChar char="○"/>
              <a:defRPr sz="1200">
                <a:solidFill>
                  <a:schemeClr val="dk1"/>
                </a:solidFill>
              </a:defRPr>
            </a:lvl5pPr>
            <a:lvl6pPr indent="-304800" lvl="5" marL="2743200" algn="ctr">
              <a:lnSpc>
                <a:spcPct val="115000"/>
              </a:lnSpc>
              <a:spcBef>
                <a:spcPts val="1000"/>
              </a:spcBef>
              <a:spcAft>
                <a:spcPts val="0"/>
              </a:spcAft>
              <a:buClr>
                <a:schemeClr val="dk1"/>
              </a:buClr>
              <a:buSzPts val="1200"/>
              <a:buChar char="■"/>
              <a:defRPr sz="1200">
                <a:solidFill>
                  <a:schemeClr val="dk1"/>
                </a:solidFill>
              </a:defRPr>
            </a:lvl6pPr>
            <a:lvl7pPr indent="-304800" lvl="6" marL="3200400" algn="ctr">
              <a:lnSpc>
                <a:spcPct val="115000"/>
              </a:lnSpc>
              <a:spcBef>
                <a:spcPts val="1000"/>
              </a:spcBef>
              <a:spcAft>
                <a:spcPts val="0"/>
              </a:spcAft>
              <a:buClr>
                <a:schemeClr val="dk1"/>
              </a:buClr>
              <a:buSzPts val="1200"/>
              <a:buChar char="●"/>
              <a:defRPr sz="1200">
                <a:solidFill>
                  <a:schemeClr val="dk1"/>
                </a:solidFill>
              </a:defRPr>
            </a:lvl7pPr>
            <a:lvl8pPr indent="-304800" lvl="7" marL="3657600" algn="ctr">
              <a:lnSpc>
                <a:spcPct val="115000"/>
              </a:lnSpc>
              <a:spcBef>
                <a:spcPts val="1000"/>
              </a:spcBef>
              <a:spcAft>
                <a:spcPts val="0"/>
              </a:spcAft>
              <a:buClr>
                <a:schemeClr val="dk1"/>
              </a:buClr>
              <a:buSzPts val="1200"/>
              <a:buChar char="○"/>
              <a:defRPr sz="1200">
                <a:solidFill>
                  <a:schemeClr val="dk1"/>
                </a:solidFill>
              </a:defRPr>
            </a:lvl8pPr>
            <a:lvl9pPr indent="-304800" lvl="8" marL="4114800" algn="ctr">
              <a:lnSpc>
                <a:spcPct val="115000"/>
              </a:lnSpc>
              <a:spcBef>
                <a:spcPts val="1000"/>
              </a:spcBef>
              <a:spcAft>
                <a:spcPts val="1000"/>
              </a:spcAft>
              <a:buClr>
                <a:schemeClr val="dk1"/>
              </a:buClr>
              <a:buSzPts val="1200"/>
              <a:buChar char="■"/>
              <a:defRPr sz="1200">
                <a:solidFill>
                  <a:schemeClr val="dk1"/>
                </a:solidFill>
              </a:defRPr>
            </a:lvl9pPr>
          </a:lstStyle>
          <a:p/>
        </p:txBody>
      </p:sp>
      <p:sp>
        <p:nvSpPr>
          <p:cNvPr id="89" name="Google Shape;89;p20"/>
          <p:cNvSpPr/>
          <p:nvPr/>
        </p:nvSpPr>
        <p:spPr>
          <a:xfrm>
            <a:off x="1333794"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i="0" lang="en" sz="2800" u="none" cap="none" strike="noStrike">
                <a:solidFill>
                  <a:schemeClr val="dk1"/>
                </a:solidFill>
                <a:latin typeface="Hanken Grotesk"/>
                <a:ea typeface="Hanken Grotesk"/>
                <a:cs typeface="Hanken Grotesk"/>
                <a:sym typeface="Hanken Grotesk"/>
              </a:rPr>
              <a:t>1</a:t>
            </a:r>
            <a:endParaRPr b="1" i="0" sz="2800" u="none" cap="none" strike="noStrike">
              <a:solidFill>
                <a:schemeClr val="dk1"/>
              </a:solidFill>
              <a:latin typeface="Hanken Grotesk"/>
              <a:ea typeface="Hanken Grotesk"/>
              <a:cs typeface="Hanken Grotesk"/>
              <a:sym typeface="Hanken Grotesk"/>
            </a:endParaRPr>
          </a:p>
        </p:txBody>
      </p:sp>
      <p:sp>
        <p:nvSpPr>
          <p:cNvPr id="90" name="Google Shape;90;p20"/>
          <p:cNvSpPr/>
          <p:nvPr/>
        </p:nvSpPr>
        <p:spPr>
          <a:xfrm>
            <a:off x="4113597"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i="0" lang="en" sz="2800" u="none" cap="none" strike="noStrike">
                <a:solidFill>
                  <a:schemeClr val="dk1"/>
                </a:solidFill>
                <a:latin typeface="Hanken Grotesk"/>
                <a:ea typeface="Hanken Grotesk"/>
                <a:cs typeface="Hanken Grotesk"/>
                <a:sym typeface="Hanken Grotesk"/>
              </a:rPr>
              <a:t>2</a:t>
            </a:r>
            <a:endParaRPr b="1" i="0" sz="2800" u="none" cap="none" strike="noStrike">
              <a:solidFill>
                <a:schemeClr val="dk1"/>
              </a:solidFill>
              <a:latin typeface="Hanken Grotesk"/>
              <a:ea typeface="Hanken Grotesk"/>
              <a:cs typeface="Hanken Grotesk"/>
              <a:sym typeface="Hanken Grotesk"/>
            </a:endParaRPr>
          </a:p>
        </p:txBody>
      </p:sp>
      <p:sp>
        <p:nvSpPr>
          <p:cNvPr id="91" name="Google Shape;91;p20"/>
          <p:cNvSpPr/>
          <p:nvPr/>
        </p:nvSpPr>
        <p:spPr>
          <a:xfrm>
            <a:off x="6893399"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i="0" lang="en" sz="2800" u="none" cap="none" strike="noStrike">
                <a:solidFill>
                  <a:schemeClr val="dk1"/>
                </a:solidFill>
                <a:latin typeface="Hanken Grotesk"/>
                <a:ea typeface="Hanken Grotesk"/>
                <a:cs typeface="Hanken Grotesk"/>
                <a:sym typeface="Hanken Grotesk"/>
              </a:rPr>
              <a:t>3</a:t>
            </a:r>
            <a:endParaRPr b="1" i="0" sz="2800" u="none" cap="none" strike="noStrike">
              <a:solidFill>
                <a:schemeClr val="dk1"/>
              </a:solidFill>
              <a:latin typeface="Hanken Grotesk"/>
              <a:ea typeface="Hanken Grotesk"/>
              <a:cs typeface="Hanken Grotesk"/>
              <a:sym typeface="Hanken Grotesk"/>
            </a:endParaRPr>
          </a:p>
        </p:txBody>
      </p:sp>
      <p:sp>
        <p:nvSpPr>
          <p:cNvPr id="92" name="Google Shape;92;p20"/>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bg>
      <p:bgPr>
        <a:blipFill>
          <a:blip r:embed="rId2">
            <a:alphaModFix/>
          </a:blip>
          <a:stretch>
            <a:fillRect/>
          </a:stretch>
        </a:blipFill>
      </p:bgPr>
    </p:bg>
    <p:spTree>
      <p:nvGrpSpPr>
        <p:cNvPr id="93" name="Shape 93"/>
        <p:cNvGrpSpPr/>
        <p:nvPr/>
      </p:nvGrpSpPr>
      <p:grpSpPr>
        <a:xfrm>
          <a:off x="0" y="0"/>
          <a:ext cx="0" cy="0"/>
          <a:chOff x="0" y="0"/>
          <a:chExt cx="0" cy="0"/>
        </a:xfrm>
      </p:grpSpPr>
      <p:sp>
        <p:nvSpPr>
          <p:cNvPr id="94" name="Google Shape;94;p21"/>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95" name="Google Shape;95;p21"/>
          <p:cNvSpPr txBox="1"/>
          <p:nvPr>
            <p:ph idx="1" type="body"/>
          </p:nvPr>
        </p:nvSpPr>
        <p:spPr>
          <a:xfrm>
            <a:off x="457200" y="1834900"/>
            <a:ext cx="3776100" cy="2734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accent1"/>
              </a:buClr>
              <a:buSzPts val="1400"/>
              <a:buChar char="•"/>
              <a:defRPr sz="1400"/>
            </a:lvl1pPr>
            <a:lvl2pPr indent="-304800" lvl="1" marL="914400" algn="l">
              <a:lnSpc>
                <a:spcPct val="115000"/>
              </a:lnSpc>
              <a:spcBef>
                <a:spcPts val="1000"/>
              </a:spcBef>
              <a:spcAft>
                <a:spcPts val="0"/>
              </a:spcAft>
              <a:buSzPts val="1200"/>
              <a:buChar char="–"/>
              <a:defRPr sz="1200"/>
            </a:lvl2pPr>
            <a:lvl3pPr indent="-304800" lvl="2" marL="1371600" algn="l">
              <a:lnSpc>
                <a:spcPct val="115000"/>
              </a:lnSpc>
              <a:spcBef>
                <a:spcPts val="1000"/>
              </a:spcBef>
              <a:spcAft>
                <a:spcPts val="0"/>
              </a:spcAft>
              <a:buSzPts val="1200"/>
              <a:buChar char="◦"/>
              <a:defRPr sz="1200"/>
            </a:lvl3pPr>
            <a:lvl4pPr indent="-304800" lvl="3" marL="1828800" algn="l">
              <a:lnSpc>
                <a:spcPct val="115000"/>
              </a:lnSpc>
              <a:spcBef>
                <a:spcPts val="1000"/>
              </a:spcBef>
              <a:spcAft>
                <a:spcPts val="0"/>
              </a:spcAft>
              <a:buSzPts val="1200"/>
              <a:buChar char="•"/>
              <a:defRPr sz="1200"/>
            </a:lvl4pPr>
            <a:lvl5pPr indent="-304800" lvl="4" marL="2286000" algn="l">
              <a:lnSpc>
                <a:spcPct val="115000"/>
              </a:lnSpc>
              <a:spcBef>
                <a:spcPts val="1000"/>
              </a:spcBef>
              <a:spcAft>
                <a:spcPts val="0"/>
              </a:spcAft>
              <a:buSzPts val="1200"/>
              <a:buChar char="•"/>
              <a:defRPr sz="1200"/>
            </a:lvl5pPr>
            <a:lvl6pPr indent="-304800" lvl="5" marL="2743200" algn="l">
              <a:lnSpc>
                <a:spcPct val="115000"/>
              </a:lnSpc>
              <a:spcBef>
                <a:spcPts val="1000"/>
              </a:spcBef>
              <a:spcAft>
                <a:spcPts val="0"/>
              </a:spcAft>
              <a:buSzPts val="1200"/>
              <a:buChar char="•"/>
              <a:defRPr sz="1200"/>
            </a:lvl6pPr>
            <a:lvl7pPr indent="-304800" lvl="6" marL="3200400" algn="l">
              <a:lnSpc>
                <a:spcPct val="115000"/>
              </a:lnSpc>
              <a:spcBef>
                <a:spcPts val="1000"/>
              </a:spcBef>
              <a:spcAft>
                <a:spcPts val="0"/>
              </a:spcAft>
              <a:buSzPts val="1200"/>
              <a:buChar char="•"/>
              <a:defRPr sz="1200"/>
            </a:lvl7pPr>
            <a:lvl8pPr indent="-304800" lvl="7" marL="3657600" algn="l">
              <a:lnSpc>
                <a:spcPct val="115000"/>
              </a:lnSpc>
              <a:spcBef>
                <a:spcPts val="1000"/>
              </a:spcBef>
              <a:spcAft>
                <a:spcPts val="0"/>
              </a:spcAft>
              <a:buSzPts val="1200"/>
              <a:buChar char="•"/>
              <a:defRPr sz="1200"/>
            </a:lvl8pPr>
            <a:lvl9pPr indent="-304800" lvl="8" marL="4114800" algn="l">
              <a:lnSpc>
                <a:spcPct val="115000"/>
              </a:lnSpc>
              <a:spcBef>
                <a:spcPts val="1000"/>
              </a:spcBef>
              <a:spcAft>
                <a:spcPts val="1000"/>
              </a:spcAft>
              <a:buSzPts val="1200"/>
              <a:buChar char="•"/>
              <a:defRPr sz="1200"/>
            </a:lvl9pPr>
          </a:lstStyle>
          <a:p/>
        </p:txBody>
      </p:sp>
      <p:sp>
        <p:nvSpPr>
          <p:cNvPr id="96" name="Google Shape;96;p21"/>
          <p:cNvSpPr txBox="1"/>
          <p:nvPr>
            <p:ph idx="2" type="body"/>
          </p:nvPr>
        </p:nvSpPr>
        <p:spPr>
          <a:xfrm>
            <a:off x="4800400" y="1834900"/>
            <a:ext cx="3776100" cy="2734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accent1"/>
              </a:buClr>
              <a:buSzPts val="1400"/>
              <a:buChar char="•"/>
              <a:defRPr sz="1400"/>
            </a:lvl1pPr>
            <a:lvl2pPr indent="-304800" lvl="1" marL="914400" algn="l">
              <a:lnSpc>
                <a:spcPct val="115000"/>
              </a:lnSpc>
              <a:spcBef>
                <a:spcPts val="1000"/>
              </a:spcBef>
              <a:spcAft>
                <a:spcPts val="0"/>
              </a:spcAft>
              <a:buSzPts val="1200"/>
              <a:buChar char="–"/>
              <a:defRPr sz="1200"/>
            </a:lvl2pPr>
            <a:lvl3pPr indent="-304800" lvl="2" marL="1371600" algn="l">
              <a:lnSpc>
                <a:spcPct val="115000"/>
              </a:lnSpc>
              <a:spcBef>
                <a:spcPts val="1000"/>
              </a:spcBef>
              <a:spcAft>
                <a:spcPts val="0"/>
              </a:spcAft>
              <a:buSzPts val="1200"/>
              <a:buChar char="◦"/>
              <a:defRPr sz="1200"/>
            </a:lvl3pPr>
            <a:lvl4pPr indent="-304800" lvl="3" marL="1828800" algn="l">
              <a:lnSpc>
                <a:spcPct val="115000"/>
              </a:lnSpc>
              <a:spcBef>
                <a:spcPts val="1000"/>
              </a:spcBef>
              <a:spcAft>
                <a:spcPts val="0"/>
              </a:spcAft>
              <a:buSzPts val="1200"/>
              <a:buChar char="•"/>
              <a:defRPr sz="1200"/>
            </a:lvl4pPr>
            <a:lvl5pPr indent="-304800" lvl="4" marL="2286000" algn="l">
              <a:lnSpc>
                <a:spcPct val="115000"/>
              </a:lnSpc>
              <a:spcBef>
                <a:spcPts val="1000"/>
              </a:spcBef>
              <a:spcAft>
                <a:spcPts val="0"/>
              </a:spcAft>
              <a:buSzPts val="1200"/>
              <a:buChar char="•"/>
              <a:defRPr sz="1200"/>
            </a:lvl5pPr>
            <a:lvl6pPr indent="-304800" lvl="5" marL="2743200" algn="l">
              <a:lnSpc>
                <a:spcPct val="115000"/>
              </a:lnSpc>
              <a:spcBef>
                <a:spcPts val="1000"/>
              </a:spcBef>
              <a:spcAft>
                <a:spcPts val="0"/>
              </a:spcAft>
              <a:buSzPts val="1200"/>
              <a:buChar char="•"/>
              <a:defRPr sz="1200"/>
            </a:lvl6pPr>
            <a:lvl7pPr indent="-304800" lvl="6" marL="3200400" algn="l">
              <a:lnSpc>
                <a:spcPct val="115000"/>
              </a:lnSpc>
              <a:spcBef>
                <a:spcPts val="1000"/>
              </a:spcBef>
              <a:spcAft>
                <a:spcPts val="0"/>
              </a:spcAft>
              <a:buSzPts val="1200"/>
              <a:buChar char="•"/>
              <a:defRPr sz="1200"/>
            </a:lvl7pPr>
            <a:lvl8pPr indent="-304800" lvl="7" marL="3657600" algn="l">
              <a:lnSpc>
                <a:spcPct val="115000"/>
              </a:lnSpc>
              <a:spcBef>
                <a:spcPts val="1000"/>
              </a:spcBef>
              <a:spcAft>
                <a:spcPts val="0"/>
              </a:spcAft>
              <a:buSzPts val="1200"/>
              <a:buChar char="•"/>
              <a:defRPr sz="1200"/>
            </a:lvl8pPr>
            <a:lvl9pPr indent="-304800" lvl="8" marL="4114800" algn="l">
              <a:lnSpc>
                <a:spcPct val="115000"/>
              </a:lnSpc>
              <a:spcBef>
                <a:spcPts val="1000"/>
              </a:spcBef>
              <a:spcAft>
                <a:spcPts val="1000"/>
              </a:spcAft>
              <a:buSzPts val="1200"/>
              <a:buChar char="•"/>
              <a:defRPr sz="1200"/>
            </a:lvl9pPr>
          </a:lstStyle>
          <a:p/>
        </p:txBody>
      </p:sp>
      <p:sp>
        <p:nvSpPr>
          <p:cNvPr id="97" name="Google Shape;97;p21"/>
          <p:cNvSpPr txBox="1"/>
          <p:nvPr>
            <p:ph idx="3" type="subTitle"/>
          </p:nvPr>
        </p:nvSpPr>
        <p:spPr>
          <a:xfrm>
            <a:off x="457200" y="1164900"/>
            <a:ext cx="3776100" cy="572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98" name="Google Shape;98;p21"/>
          <p:cNvSpPr txBox="1"/>
          <p:nvPr>
            <p:ph idx="4" type="subTitle"/>
          </p:nvPr>
        </p:nvSpPr>
        <p:spPr>
          <a:xfrm>
            <a:off x="4800400" y="1164900"/>
            <a:ext cx="3776100" cy="572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gn="l">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2_1_1">
    <p:bg>
      <p:bgPr>
        <a:blipFill>
          <a:blip r:embed="rId2">
            <a:alphaModFix/>
          </a:blip>
          <a:stretch>
            <a:fillRect/>
          </a:stretch>
        </a:blipFill>
      </p:bgPr>
    </p:bg>
    <p:spTree>
      <p:nvGrpSpPr>
        <p:cNvPr id="99" name="Shape 99"/>
        <p:cNvGrpSpPr/>
        <p:nvPr/>
      </p:nvGrpSpPr>
      <p:grpSpPr>
        <a:xfrm>
          <a:off x="0" y="0"/>
          <a:ext cx="0" cy="0"/>
          <a:chOff x="0" y="0"/>
          <a:chExt cx="0" cy="0"/>
        </a:xfrm>
      </p:grpSpPr>
      <p:sp>
        <p:nvSpPr>
          <p:cNvPr id="100" name="Google Shape;100;p22"/>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bg>
      <p:bgPr>
        <a:blipFill>
          <a:blip r:embed="rId2">
            <a:alphaModFix/>
          </a:blip>
          <a:stretch>
            <a:fillRect/>
          </a:stretch>
        </a:blipFill>
      </p:bgPr>
    </p:bg>
    <p:spTree>
      <p:nvGrpSpPr>
        <p:cNvPr id="101" name="Shape 101"/>
        <p:cNvGrpSpPr/>
        <p:nvPr/>
      </p:nvGrpSpPr>
      <p:grpSpPr>
        <a:xfrm>
          <a:off x="0" y="0"/>
          <a:ext cx="0" cy="0"/>
          <a:chOff x="0" y="0"/>
          <a:chExt cx="0" cy="0"/>
        </a:xfrm>
      </p:grpSpPr>
      <p:sp>
        <p:nvSpPr>
          <p:cNvPr id="102" name="Google Shape;102;p23"/>
          <p:cNvSpPr/>
          <p:nvPr/>
        </p:nvSpPr>
        <p:spPr>
          <a:xfrm>
            <a:off x="-6250" y="143750"/>
            <a:ext cx="9150300" cy="4857300"/>
          </a:xfrm>
          <a:prstGeom prst="rect">
            <a:avLst/>
          </a:prstGeom>
          <a:solidFill>
            <a:srgbClr val="FFFFFF">
              <a:alpha val="9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23"/>
          <p:cNvSpPr/>
          <p:nvPr/>
        </p:nvSpPr>
        <p:spPr>
          <a:xfrm>
            <a:off x="734713" y="26734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accent1"/>
                </a:solidFill>
                <a:latin typeface="Inter"/>
                <a:ea typeface="Inter"/>
                <a:cs typeface="Inter"/>
                <a:sym typeface="Inter"/>
              </a:rPr>
              <a:t>→</a:t>
            </a:r>
            <a:endParaRPr b="1" i="0" sz="1800" u="none" cap="none" strike="noStrike">
              <a:solidFill>
                <a:schemeClr val="accent1"/>
              </a:solidFill>
              <a:latin typeface="Inter"/>
              <a:ea typeface="Inter"/>
              <a:cs typeface="Inter"/>
              <a:sym typeface="Inter"/>
            </a:endParaRPr>
          </a:p>
        </p:txBody>
      </p:sp>
      <p:sp>
        <p:nvSpPr>
          <p:cNvPr id="104" name="Google Shape;104;p23"/>
          <p:cNvSpPr/>
          <p:nvPr/>
        </p:nvSpPr>
        <p:spPr>
          <a:xfrm>
            <a:off x="734700" y="3894725"/>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accent1"/>
                </a:solidFill>
                <a:latin typeface="Inter"/>
                <a:ea typeface="Inter"/>
                <a:cs typeface="Inter"/>
                <a:sym typeface="Inter"/>
              </a:rPr>
              <a:t>→</a:t>
            </a:r>
            <a:endParaRPr b="1" i="0" sz="1800" u="none" cap="none" strike="noStrike">
              <a:solidFill>
                <a:schemeClr val="accent1"/>
              </a:solidFill>
              <a:latin typeface="Inter"/>
              <a:ea typeface="Inter"/>
              <a:cs typeface="Inter"/>
              <a:sym typeface="Inter"/>
            </a:endParaRPr>
          </a:p>
        </p:txBody>
      </p:sp>
      <p:sp>
        <p:nvSpPr>
          <p:cNvPr id="105" name="Google Shape;105;p23"/>
          <p:cNvSpPr txBox="1"/>
          <p:nvPr>
            <p:ph idx="1" type="body"/>
          </p:nvPr>
        </p:nvSpPr>
        <p:spPr>
          <a:xfrm>
            <a:off x="1373975" y="2361292"/>
            <a:ext cx="5945700" cy="986100"/>
          </a:xfrm>
          <a:prstGeom prst="rect">
            <a:avLst/>
          </a:prstGeom>
          <a:noFill/>
          <a:ln>
            <a:noFill/>
          </a:ln>
        </p:spPr>
        <p:txBody>
          <a:bodyPr anchorCtr="0" anchor="ctr"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1000"/>
              </a:spcBef>
              <a:spcAft>
                <a:spcPts val="0"/>
              </a:spcAft>
              <a:buSzPts val="1400"/>
              <a:buChar char="○"/>
              <a:defRPr/>
            </a:lvl2pPr>
            <a:lvl3pPr indent="-317500" lvl="2" marL="1371600" algn="l">
              <a:lnSpc>
                <a:spcPct val="115000"/>
              </a:lnSpc>
              <a:spcBef>
                <a:spcPts val="1000"/>
              </a:spcBef>
              <a:spcAft>
                <a:spcPts val="0"/>
              </a:spcAft>
              <a:buSzPts val="1400"/>
              <a:buChar char="■"/>
              <a:defRPr/>
            </a:lvl3pPr>
            <a:lvl4pPr indent="-317500" lvl="3" marL="1828800" algn="l">
              <a:lnSpc>
                <a:spcPct val="115000"/>
              </a:lnSpc>
              <a:spcBef>
                <a:spcPts val="1000"/>
              </a:spcBef>
              <a:spcAft>
                <a:spcPts val="0"/>
              </a:spcAft>
              <a:buSzPts val="1400"/>
              <a:buChar char="●"/>
              <a:defRPr/>
            </a:lvl4pPr>
            <a:lvl5pPr indent="-317500" lvl="4" marL="2286000" algn="l">
              <a:lnSpc>
                <a:spcPct val="115000"/>
              </a:lnSpc>
              <a:spcBef>
                <a:spcPts val="1000"/>
              </a:spcBef>
              <a:spcAft>
                <a:spcPts val="0"/>
              </a:spcAft>
              <a:buSzPts val="1400"/>
              <a:buChar char="○"/>
              <a:defRPr/>
            </a:lvl5pPr>
            <a:lvl6pPr indent="-317500" lvl="5" marL="2743200" algn="l">
              <a:lnSpc>
                <a:spcPct val="115000"/>
              </a:lnSpc>
              <a:spcBef>
                <a:spcPts val="1000"/>
              </a:spcBef>
              <a:spcAft>
                <a:spcPts val="0"/>
              </a:spcAft>
              <a:buSzPts val="1400"/>
              <a:buChar char="■"/>
              <a:defRPr/>
            </a:lvl6pPr>
            <a:lvl7pPr indent="-317500" lvl="6" marL="3200400" algn="l">
              <a:lnSpc>
                <a:spcPct val="115000"/>
              </a:lnSpc>
              <a:spcBef>
                <a:spcPts val="1000"/>
              </a:spcBef>
              <a:spcAft>
                <a:spcPts val="0"/>
              </a:spcAft>
              <a:buSzPts val="1400"/>
              <a:buChar char="●"/>
              <a:defRPr/>
            </a:lvl7pPr>
            <a:lvl8pPr indent="-317500" lvl="7" marL="3657600" algn="l">
              <a:lnSpc>
                <a:spcPct val="115000"/>
              </a:lnSpc>
              <a:spcBef>
                <a:spcPts val="1000"/>
              </a:spcBef>
              <a:spcAft>
                <a:spcPts val="0"/>
              </a:spcAft>
              <a:buSzPts val="1400"/>
              <a:buChar char="○"/>
              <a:defRPr/>
            </a:lvl8pPr>
            <a:lvl9pPr indent="-317500" lvl="8" marL="4114800" algn="l">
              <a:lnSpc>
                <a:spcPct val="115000"/>
              </a:lnSpc>
              <a:spcBef>
                <a:spcPts val="1000"/>
              </a:spcBef>
              <a:spcAft>
                <a:spcPts val="1000"/>
              </a:spcAft>
              <a:buSzPts val="1400"/>
              <a:buChar char="■"/>
              <a:defRPr/>
            </a:lvl9pPr>
          </a:lstStyle>
          <a:p/>
        </p:txBody>
      </p:sp>
      <p:sp>
        <p:nvSpPr>
          <p:cNvPr id="106" name="Google Shape;106;p23"/>
          <p:cNvSpPr txBox="1"/>
          <p:nvPr>
            <p:ph idx="2" type="body"/>
          </p:nvPr>
        </p:nvSpPr>
        <p:spPr>
          <a:xfrm>
            <a:off x="1373975" y="3582596"/>
            <a:ext cx="5945700" cy="986100"/>
          </a:xfrm>
          <a:prstGeom prst="rect">
            <a:avLst/>
          </a:prstGeom>
          <a:noFill/>
          <a:ln>
            <a:noFill/>
          </a:ln>
        </p:spPr>
        <p:txBody>
          <a:bodyPr anchorCtr="0" anchor="ctr"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1000"/>
              </a:spcBef>
              <a:spcAft>
                <a:spcPts val="0"/>
              </a:spcAft>
              <a:buSzPts val="1400"/>
              <a:buChar char="○"/>
              <a:defRPr/>
            </a:lvl2pPr>
            <a:lvl3pPr indent="-317500" lvl="2" marL="1371600" algn="l">
              <a:lnSpc>
                <a:spcPct val="115000"/>
              </a:lnSpc>
              <a:spcBef>
                <a:spcPts val="1000"/>
              </a:spcBef>
              <a:spcAft>
                <a:spcPts val="0"/>
              </a:spcAft>
              <a:buSzPts val="1400"/>
              <a:buChar char="■"/>
              <a:defRPr/>
            </a:lvl3pPr>
            <a:lvl4pPr indent="-317500" lvl="3" marL="1828800" algn="l">
              <a:lnSpc>
                <a:spcPct val="115000"/>
              </a:lnSpc>
              <a:spcBef>
                <a:spcPts val="1000"/>
              </a:spcBef>
              <a:spcAft>
                <a:spcPts val="0"/>
              </a:spcAft>
              <a:buSzPts val="1400"/>
              <a:buChar char="●"/>
              <a:defRPr/>
            </a:lvl4pPr>
            <a:lvl5pPr indent="-317500" lvl="4" marL="2286000" algn="l">
              <a:lnSpc>
                <a:spcPct val="115000"/>
              </a:lnSpc>
              <a:spcBef>
                <a:spcPts val="1000"/>
              </a:spcBef>
              <a:spcAft>
                <a:spcPts val="0"/>
              </a:spcAft>
              <a:buSzPts val="1400"/>
              <a:buChar char="○"/>
              <a:defRPr/>
            </a:lvl5pPr>
            <a:lvl6pPr indent="-317500" lvl="5" marL="2743200" algn="l">
              <a:lnSpc>
                <a:spcPct val="115000"/>
              </a:lnSpc>
              <a:spcBef>
                <a:spcPts val="1000"/>
              </a:spcBef>
              <a:spcAft>
                <a:spcPts val="0"/>
              </a:spcAft>
              <a:buSzPts val="1400"/>
              <a:buChar char="■"/>
              <a:defRPr/>
            </a:lvl6pPr>
            <a:lvl7pPr indent="-317500" lvl="6" marL="3200400" algn="l">
              <a:lnSpc>
                <a:spcPct val="115000"/>
              </a:lnSpc>
              <a:spcBef>
                <a:spcPts val="1000"/>
              </a:spcBef>
              <a:spcAft>
                <a:spcPts val="0"/>
              </a:spcAft>
              <a:buSzPts val="1400"/>
              <a:buChar char="●"/>
              <a:defRPr/>
            </a:lvl7pPr>
            <a:lvl8pPr indent="-317500" lvl="7" marL="3657600" algn="l">
              <a:lnSpc>
                <a:spcPct val="115000"/>
              </a:lnSpc>
              <a:spcBef>
                <a:spcPts val="1000"/>
              </a:spcBef>
              <a:spcAft>
                <a:spcPts val="0"/>
              </a:spcAft>
              <a:buSzPts val="1400"/>
              <a:buChar char="○"/>
              <a:defRPr/>
            </a:lvl8pPr>
            <a:lvl9pPr indent="-317500" lvl="8" marL="4114800" algn="l">
              <a:lnSpc>
                <a:spcPct val="115000"/>
              </a:lnSpc>
              <a:spcBef>
                <a:spcPts val="1000"/>
              </a:spcBef>
              <a:spcAft>
                <a:spcPts val="1000"/>
              </a:spcAft>
              <a:buSzPts val="1400"/>
              <a:buChar char="■"/>
              <a:defRPr/>
            </a:lvl9pPr>
          </a:lstStyle>
          <a:p/>
        </p:txBody>
      </p:sp>
      <p:sp>
        <p:nvSpPr>
          <p:cNvPr id="107" name="Google Shape;107;p23"/>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08" name="Google Shape;108;p23"/>
          <p:cNvSpPr txBox="1"/>
          <p:nvPr>
            <p:ph idx="3" type="body"/>
          </p:nvPr>
        </p:nvSpPr>
        <p:spPr>
          <a:xfrm>
            <a:off x="1373975" y="1140000"/>
            <a:ext cx="5945700" cy="986100"/>
          </a:xfrm>
          <a:prstGeom prst="rect">
            <a:avLst/>
          </a:prstGeom>
          <a:noFill/>
          <a:ln>
            <a:noFill/>
          </a:ln>
        </p:spPr>
        <p:txBody>
          <a:bodyPr anchorCtr="0" anchor="ctr"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1000"/>
              </a:spcBef>
              <a:spcAft>
                <a:spcPts val="0"/>
              </a:spcAft>
              <a:buSzPts val="1400"/>
              <a:buChar char="○"/>
              <a:defRPr/>
            </a:lvl2pPr>
            <a:lvl3pPr indent="-317500" lvl="2" marL="1371600" algn="l">
              <a:lnSpc>
                <a:spcPct val="115000"/>
              </a:lnSpc>
              <a:spcBef>
                <a:spcPts val="1000"/>
              </a:spcBef>
              <a:spcAft>
                <a:spcPts val="0"/>
              </a:spcAft>
              <a:buSzPts val="1400"/>
              <a:buChar char="■"/>
              <a:defRPr/>
            </a:lvl3pPr>
            <a:lvl4pPr indent="-317500" lvl="3" marL="1828800" algn="l">
              <a:lnSpc>
                <a:spcPct val="115000"/>
              </a:lnSpc>
              <a:spcBef>
                <a:spcPts val="1000"/>
              </a:spcBef>
              <a:spcAft>
                <a:spcPts val="0"/>
              </a:spcAft>
              <a:buSzPts val="1400"/>
              <a:buChar char="●"/>
              <a:defRPr/>
            </a:lvl4pPr>
            <a:lvl5pPr indent="-317500" lvl="4" marL="2286000" algn="l">
              <a:lnSpc>
                <a:spcPct val="115000"/>
              </a:lnSpc>
              <a:spcBef>
                <a:spcPts val="1000"/>
              </a:spcBef>
              <a:spcAft>
                <a:spcPts val="0"/>
              </a:spcAft>
              <a:buSzPts val="1400"/>
              <a:buChar char="○"/>
              <a:defRPr/>
            </a:lvl5pPr>
            <a:lvl6pPr indent="-317500" lvl="5" marL="2743200" algn="l">
              <a:lnSpc>
                <a:spcPct val="115000"/>
              </a:lnSpc>
              <a:spcBef>
                <a:spcPts val="1000"/>
              </a:spcBef>
              <a:spcAft>
                <a:spcPts val="0"/>
              </a:spcAft>
              <a:buSzPts val="1400"/>
              <a:buChar char="■"/>
              <a:defRPr/>
            </a:lvl6pPr>
            <a:lvl7pPr indent="-317500" lvl="6" marL="3200400" algn="l">
              <a:lnSpc>
                <a:spcPct val="115000"/>
              </a:lnSpc>
              <a:spcBef>
                <a:spcPts val="1000"/>
              </a:spcBef>
              <a:spcAft>
                <a:spcPts val="0"/>
              </a:spcAft>
              <a:buSzPts val="1400"/>
              <a:buChar char="●"/>
              <a:defRPr/>
            </a:lvl7pPr>
            <a:lvl8pPr indent="-317500" lvl="7" marL="3657600" algn="l">
              <a:lnSpc>
                <a:spcPct val="115000"/>
              </a:lnSpc>
              <a:spcBef>
                <a:spcPts val="1000"/>
              </a:spcBef>
              <a:spcAft>
                <a:spcPts val="0"/>
              </a:spcAft>
              <a:buSzPts val="1400"/>
              <a:buChar char="○"/>
              <a:defRPr/>
            </a:lvl8pPr>
            <a:lvl9pPr indent="-317500" lvl="8" marL="4114800" algn="l">
              <a:lnSpc>
                <a:spcPct val="115000"/>
              </a:lnSpc>
              <a:spcBef>
                <a:spcPts val="1000"/>
              </a:spcBef>
              <a:spcAft>
                <a:spcPts val="1000"/>
              </a:spcAft>
              <a:buSzPts val="1400"/>
              <a:buChar char="■"/>
              <a:defRPr/>
            </a:lvl9pPr>
          </a:lstStyle>
          <a:p/>
        </p:txBody>
      </p:sp>
      <p:sp>
        <p:nvSpPr>
          <p:cNvPr id="109" name="Google Shape;109;p23"/>
          <p:cNvSpPr/>
          <p:nvPr/>
        </p:nvSpPr>
        <p:spPr>
          <a:xfrm>
            <a:off x="734713" y="145208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accent1"/>
                </a:solidFill>
                <a:latin typeface="Inter"/>
                <a:ea typeface="Inter"/>
                <a:cs typeface="Inter"/>
                <a:sym typeface="Inter"/>
              </a:rPr>
              <a:t>→</a:t>
            </a:r>
            <a:endParaRPr b="1" i="0" sz="1800" u="none" cap="none" strike="noStrike">
              <a:solidFill>
                <a:schemeClr val="accent1"/>
              </a:solidFill>
              <a:latin typeface="Inter"/>
              <a:ea typeface="Inter"/>
              <a:cs typeface="Inter"/>
              <a:sym typeface="Inte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2_2">
    <p:bg>
      <p:bgPr>
        <a:blipFill>
          <a:blip r:embed="rId2">
            <a:alphaModFix/>
          </a:blip>
          <a:stretch>
            <a:fillRect/>
          </a:stretch>
        </a:blipFill>
      </p:bgPr>
    </p:bg>
    <p:spTree>
      <p:nvGrpSpPr>
        <p:cNvPr id="110" name="Shape 110"/>
        <p:cNvGrpSpPr/>
        <p:nvPr/>
      </p:nvGrpSpPr>
      <p:grpSpPr>
        <a:xfrm>
          <a:off x="0" y="0"/>
          <a:ext cx="0" cy="0"/>
          <a:chOff x="0" y="0"/>
          <a:chExt cx="0" cy="0"/>
        </a:xfrm>
      </p:grpSpPr>
      <p:sp>
        <p:nvSpPr>
          <p:cNvPr id="111" name="Google Shape;111;p24"/>
          <p:cNvSpPr/>
          <p:nvPr/>
        </p:nvSpPr>
        <p:spPr>
          <a:xfrm>
            <a:off x="-16850" y="0"/>
            <a:ext cx="6076500" cy="5143500"/>
          </a:xfrm>
          <a:prstGeom prst="rect">
            <a:avLst/>
          </a:prstGeom>
          <a:solidFill>
            <a:srgbClr val="FFFFFF">
              <a:alpha val="7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24"/>
          <p:cNvSpPr txBox="1"/>
          <p:nvPr>
            <p:ph type="title"/>
          </p:nvPr>
        </p:nvSpPr>
        <p:spPr>
          <a:xfrm>
            <a:off x="457200" y="445025"/>
            <a:ext cx="56025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4643E7"/>
              </a:buClr>
              <a:buSzPts val="2500"/>
              <a:buNone/>
              <a:defRPr sz="2500">
                <a:solidFill>
                  <a:srgbClr val="4643E7"/>
                </a:solidFill>
              </a:defRPr>
            </a:lvl1pPr>
            <a:lvl2pPr lvl="1" algn="l">
              <a:lnSpc>
                <a:spcPct val="100000"/>
              </a:lnSpc>
              <a:spcBef>
                <a:spcPts val="0"/>
              </a:spcBef>
              <a:spcAft>
                <a:spcPts val="0"/>
              </a:spcAft>
              <a:buClr>
                <a:srgbClr val="4643E7"/>
              </a:buClr>
              <a:buSzPts val="2500"/>
              <a:buNone/>
              <a:defRPr sz="2500">
                <a:solidFill>
                  <a:srgbClr val="4643E7"/>
                </a:solidFill>
              </a:defRPr>
            </a:lvl2pPr>
            <a:lvl3pPr lvl="2" algn="l">
              <a:lnSpc>
                <a:spcPct val="100000"/>
              </a:lnSpc>
              <a:spcBef>
                <a:spcPts val="0"/>
              </a:spcBef>
              <a:spcAft>
                <a:spcPts val="0"/>
              </a:spcAft>
              <a:buClr>
                <a:srgbClr val="4643E7"/>
              </a:buClr>
              <a:buSzPts val="2500"/>
              <a:buNone/>
              <a:defRPr sz="2500">
                <a:solidFill>
                  <a:srgbClr val="4643E7"/>
                </a:solidFill>
              </a:defRPr>
            </a:lvl3pPr>
            <a:lvl4pPr lvl="3" algn="l">
              <a:lnSpc>
                <a:spcPct val="100000"/>
              </a:lnSpc>
              <a:spcBef>
                <a:spcPts val="0"/>
              </a:spcBef>
              <a:spcAft>
                <a:spcPts val="0"/>
              </a:spcAft>
              <a:buClr>
                <a:srgbClr val="4643E7"/>
              </a:buClr>
              <a:buSzPts val="2500"/>
              <a:buNone/>
              <a:defRPr sz="2500">
                <a:solidFill>
                  <a:srgbClr val="4643E7"/>
                </a:solidFill>
              </a:defRPr>
            </a:lvl4pPr>
            <a:lvl5pPr lvl="4" algn="l">
              <a:lnSpc>
                <a:spcPct val="100000"/>
              </a:lnSpc>
              <a:spcBef>
                <a:spcPts val="0"/>
              </a:spcBef>
              <a:spcAft>
                <a:spcPts val="0"/>
              </a:spcAft>
              <a:buClr>
                <a:srgbClr val="4643E7"/>
              </a:buClr>
              <a:buSzPts val="2500"/>
              <a:buNone/>
              <a:defRPr sz="2500">
                <a:solidFill>
                  <a:srgbClr val="4643E7"/>
                </a:solidFill>
              </a:defRPr>
            </a:lvl5pPr>
            <a:lvl6pPr lvl="5" algn="l">
              <a:lnSpc>
                <a:spcPct val="100000"/>
              </a:lnSpc>
              <a:spcBef>
                <a:spcPts val="0"/>
              </a:spcBef>
              <a:spcAft>
                <a:spcPts val="0"/>
              </a:spcAft>
              <a:buClr>
                <a:srgbClr val="4643E7"/>
              </a:buClr>
              <a:buSzPts val="2500"/>
              <a:buNone/>
              <a:defRPr sz="2500">
                <a:solidFill>
                  <a:srgbClr val="4643E7"/>
                </a:solidFill>
              </a:defRPr>
            </a:lvl6pPr>
            <a:lvl7pPr lvl="6" algn="l">
              <a:lnSpc>
                <a:spcPct val="100000"/>
              </a:lnSpc>
              <a:spcBef>
                <a:spcPts val="0"/>
              </a:spcBef>
              <a:spcAft>
                <a:spcPts val="0"/>
              </a:spcAft>
              <a:buClr>
                <a:srgbClr val="4643E7"/>
              </a:buClr>
              <a:buSzPts val="2500"/>
              <a:buNone/>
              <a:defRPr sz="2500">
                <a:solidFill>
                  <a:srgbClr val="4643E7"/>
                </a:solidFill>
              </a:defRPr>
            </a:lvl7pPr>
            <a:lvl8pPr lvl="7" algn="l">
              <a:lnSpc>
                <a:spcPct val="100000"/>
              </a:lnSpc>
              <a:spcBef>
                <a:spcPts val="0"/>
              </a:spcBef>
              <a:spcAft>
                <a:spcPts val="0"/>
              </a:spcAft>
              <a:buClr>
                <a:srgbClr val="4643E7"/>
              </a:buClr>
              <a:buSzPts val="2500"/>
              <a:buNone/>
              <a:defRPr sz="2500">
                <a:solidFill>
                  <a:srgbClr val="4643E7"/>
                </a:solidFill>
              </a:defRPr>
            </a:lvl8pPr>
            <a:lvl9pPr lvl="8" algn="l">
              <a:lnSpc>
                <a:spcPct val="100000"/>
              </a:lnSpc>
              <a:spcBef>
                <a:spcPts val="0"/>
              </a:spcBef>
              <a:spcAft>
                <a:spcPts val="0"/>
              </a:spcAft>
              <a:buClr>
                <a:srgbClr val="4643E7"/>
              </a:buClr>
              <a:buSzPts val="2500"/>
              <a:buNone/>
              <a:defRPr sz="2500">
                <a:solidFill>
                  <a:srgbClr val="4643E7"/>
                </a:solidFill>
              </a:defRPr>
            </a:lvl9pPr>
          </a:lstStyle>
          <a:p/>
        </p:txBody>
      </p:sp>
      <p:sp>
        <p:nvSpPr>
          <p:cNvPr id="113" name="Google Shape;113;p24"/>
          <p:cNvSpPr txBox="1"/>
          <p:nvPr>
            <p:ph idx="1" type="body"/>
          </p:nvPr>
        </p:nvSpPr>
        <p:spPr>
          <a:xfrm>
            <a:off x="457200" y="1017725"/>
            <a:ext cx="5321100" cy="39585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114" name="Shape 114"/>
        <p:cNvGrpSpPr/>
        <p:nvPr/>
      </p:nvGrpSpPr>
      <p:grpSpPr>
        <a:xfrm>
          <a:off x="0" y="0"/>
          <a:ext cx="0" cy="0"/>
          <a:chOff x="0" y="0"/>
          <a:chExt cx="0" cy="0"/>
        </a:xfrm>
      </p:grpSpPr>
      <p:sp>
        <p:nvSpPr>
          <p:cNvPr id="115" name="Google Shape;115;p25"/>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16" name="Google Shape;116;p25"/>
          <p:cNvSpPr txBox="1"/>
          <p:nvPr>
            <p:ph idx="1" type="body"/>
          </p:nvPr>
        </p:nvSpPr>
        <p:spPr>
          <a:xfrm>
            <a:off x="457200" y="1140000"/>
            <a:ext cx="8229600" cy="34290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30200" lvl="1" marL="914400" algn="l">
              <a:lnSpc>
                <a:spcPct val="115000"/>
              </a:lnSpc>
              <a:spcBef>
                <a:spcPts val="1000"/>
              </a:spcBef>
              <a:spcAft>
                <a:spcPts val="0"/>
              </a:spcAft>
              <a:buClr>
                <a:schemeClr val="dk1"/>
              </a:buClr>
              <a:buSzPts val="1600"/>
              <a:buChar char="○"/>
              <a:defRPr sz="1600">
                <a:solidFill>
                  <a:schemeClr val="dk1"/>
                </a:solidFill>
              </a:defRPr>
            </a:lvl2pPr>
            <a:lvl3pPr indent="-330200" lvl="2" marL="1371600" algn="l">
              <a:lnSpc>
                <a:spcPct val="115000"/>
              </a:lnSpc>
              <a:spcBef>
                <a:spcPts val="1000"/>
              </a:spcBef>
              <a:spcAft>
                <a:spcPts val="0"/>
              </a:spcAft>
              <a:buClr>
                <a:schemeClr val="dk1"/>
              </a:buClr>
              <a:buSzPts val="1600"/>
              <a:buChar char="■"/>
              <a:defRPr sz="1600">
                <a:solidFill>
                  <a:schemeClr val="dk1"/>
                </a:solidFill>
              </a:defRPr>
            </a:lvl3pPr>
            <a:lvl4pPr indent="-330200" lvl="3" marL="1828800" algn="l">
              <a:lnSpc>
                <a:spcPct val="115000"/>
              </a:lnSpc>
              <a:spcBef>
                <a:spcPts val="1000"/>
              </a:spcBef>
              <a:spcAft>
                <a:spcPts val="0"/>
              </a:spcAft>
              <a:buClr>
                <a:schemeClr val="dk1"/>
              </a:buClr>
              <a:buSzPts val="1600"/>
              <a:buChar char="●"/>
              <a:defRPr sz="1600">
                <a:solidFill>
                  <a:schemeClr val="dk1"/>
                </a:solidFill>
              </a:defRPr>
            </a:lvl4pPr>
            <a:lvl5pPr indent="-330200" lvl="4" marL="2286000" algn="l">
              <a:lnSpc>
                <a:spcPct val="115000"/>
              </a:lnSpc>
              <a:spcBef>
                <a:spcPts val="1000"/>
              </a:spcBef>
              <a:spcAft>
                <a:spcPts val="0"/>
              </a:spcAft>
              <a:buClr>
                <a:schemeClr val="dk1"/>
              </a:buClr>
              <a:buSzPts val="1600"/>
              <a:buChar char="○"/>
              <a:defRPr sz="1600">
                <a:solidFill>
                  <a:schemeClr val="dk1"/>
                </a:solidFill>
              </a:defRPr>
            </a:lvl5pPr>
            <a:lvl6pPr indent="-330200" lvl="5" marL="2743200" algn="l">
              <a:lnSpc>
                <a:spcPct val="115000"/>
              </a:lnSpc>
              <a:spcBef>
                <a:spcPts val="1000"/>
              </a:spcBef>
              <a:spcAft>
                <a:spcPts val="0"/>
              </a:spcAft>
              <a:buClr>
                <a:schemeClr val="dk1"/>
              </a:buClr>
              <a:buSzPts val="1600"/>
              <a:buChar char="■"/>
              <a:defRPr sz="1600">
                <a:solidFill>
                  <a:schemeClr val="dk1"/>
                </a:solidFill>
              </a:defRPr>
            </a:lvl6pPr>
            <a:lvl7pPr indent="-330200" lvl="6" marL="3200400" algn="l">
              <a:lnSpc>
                <a:spcPct val="115000"/>
              </a:lnSpc>
              <a:spcBef>
                <a:spcPts val="1000"/>
              </a:spcBef>
              <a:spcAft>
                <a:spcPts val="0"/>
              </a:spcAft>
              <a:buClr>
                <a:schemeClr val="dk1"/>
              </a:buClr>
              <a:buSzPts val="1600"/>
              <a:buChar char="●"/>
              <a:defRPr sz="1600">
                <a:solidFill>
                  <a:schemeClr val="dk1"/>
                </a:solidFill>
              </a:defRPr>
            </a:lvl7pPr>
            <a:lvl8pPr indent="-330200" lvl="7" marL="3657600" algn="l">
              <a:lnSpc>
                <a:spcPct val="115000"/>
              </a:lnSpc>
              <a:spcBef>
                <a:spcPts val="1000"/>
              </a:spcBef>
              <a:spcAft>
                <a:spcPts val="0"/>
              </a:spcAft>
              <a:buClr>
                <a:schemeClr val="dk1"/>
              </a:buClr>
              <a:buSzPts val="1600"/>
              <a:buChar char="○"/>
              <a:defRPr sz="1600">
                <a:solidFill>
                  <a:schemeClr val="dk1"/>
                </a:solidFill>
              </a:defRPr>
            </a:lvl8pPr>
            <a:lvl9pPr indent="-330200" lvl="8" marL="4114800" algn="l">
              <a:lnSpc>
                <a:spcPct val="115000"/>
              </a:lnSpc>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117" name="Shape 117"/>
        <p:cNvGrpSpPr/>
        <p:nvPr/>
      </p:nvGrpSpPr>
      <p:grpSpPr>
        <a:xfrm>
          <a:off x="0" y="0"/>
          <a:ext cx="0" cy="0"/>
          <a:chOff x="0" y="0"/>
          <a:chExt cx="0" cy="0"/>
        </a:xfrm>
      </p:grpSpPr>
      <p:sp>
        <p:nvSpPr>
          <p:cNvPr id="118" name="Google Shape;118;p26"/>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19" name="Google Shape;119;p26"/>
          <p:cNvSpPr txBox="1"/>
          <p:nvPr>
            <p:ph idx="1" type="body"/>
          </p:nvPr>
        </p:nvSpPr>
        <p:spPr>
          <a:xfrm>
            <a:off x="457200" y="1140000"/>
            <a:ext cx="4114800" cy="34290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30200" lvl="1" marL="914400" algn="l">
              <a:lnSpc>
                <a:spcPct val="115000"/>
              </a:lnSpc>
              <a:spcBef>
                <a:spcPts val="1000"/>
              </a:spcBef>
              <a:spcAft>
                <a:spcPts val="0"/>
              </a:spcAft>
              <a:buClr>
                <a:schemeClr val="dk1"/>
              </a:buClr>
              <a:buSzPts val="1600"/>
              <a:buChar char="○"/>
              <a:defRPr sz="1600">
                <a:solidFill>
                  <a:schemeClr val="dk1"/>
                </a:solidFill>
              </a:defRPr>
            </a:lvl2pPr>
            <a:lvl3pPr indent="-330200" lvl="2" marL="1371600" algn="l">
              <a:lnSpc>
                <a:spcPct val="115000"/>
              </a:lnSpc>
              <a:spcBef>
                <a:spcPts val="1000"/>
              </a:spcBef>
              <a:spcAft>
                <a:spcPts val="0"/>
              </a:spcAft>
              <a:buClr>
                <a:schemeClr val="dk1"/>
              </a:buClr>
              <a:buSzPts val="1600"/>
              <a:buChar char="■"/>
              <a:defRPr sz="1600">
                <a:solidFill>
                  <a:schemeClr val="dk1"/>
                </a:solidFill>
              </a:defRPr>
            </a:lvl3pPr>
            <a:lvl4pPr indent="-330200" lvl="3" marL="1828800" algn="l">
              <a:lnSpc>
                <a:spcPct val="115000"/>
              </a:lnSpc>
              <a:spcBef>
                <a:spcPts val="1000"/>
              </a:spcBef>
              <a:spcAft>
                <a:spcPts val="0"/>
              </a:spcAft>
              <a:buClr>
                <a:schemeClr val="dk1"/>
              </a:buClr>
              <a:buSzPts val="1600"/>
              <a:buChar char="●"/>
              <a:defRPr sz="1600">
                <a:solidFill>
                  <a:schemeClr val="dk1"/>
                </a:solidFill>
              </a:defRPr>
            </a:lvl4pPr>
            <a:lvl5pPr indent="-330200" lvl="4" marL="2286000" algn="l">
              <a:lnSpc>
                <a:spcPct val="115000"/>
              </a:lnSpc>
              <a:spcBef>
                <a:spcPts val="1000"/>
              </a:spcBef>
              <a:spcAft>
                <a:spcPts val="0"/>
              </a:spcAft>
              <a:buClr>
                <a:schemeClr val="dk1"/>
              </a:buClr>
              <a:buSzPts val="1600"/>
              <a:buChar char="○"/>
              <a:defRPr sz="1600">
                <a:solidFill>
                  <a:schemeClr val="dk1"/>
                </a:solidFill>
              </a:defRPr>
            </a:lvl5pPr>
            <a:lvl6pPr indent="-330200" lvl="5" marL="2743200" algn="l">
              <a:lnSpc>
                <a:spcPct val="115000"/>
              </a:lnSpc>
              <a:spcBef>
                <a:spcPts val="1000"/>
              </a:spcBef>
              <a:spcAft>
                <a:spcPts val="0"/>
              </a:spcAft>
              <a:buClr>
                <a:schemeClr val="dk1"/>
              </a:buClr>
              <a:buSzPts val="1600"/>
              <a:buChar char="■"/>
              <a:defRPr sz="1600">
                <a:solidFill>
                  <a:schemeClr val="dk1"/>
                </a:solidFill>
              </a:defRPr>
            </a:lvl6pPr>
            <a:lvl7pPr indent="-330200" lvl="6" marL="3200400" algn="l">
              <a:lnSpc>
                <a:spcPct val="115000"/>
              </a:lnSpc>
              <a:spcBef>
                <a:spcPts val="1000"/>
              </a:spcBef>
              <a:spcAft>
                <a:spcPts val="0"/>
              </a:spcAft>
              <a:buClr>
                <a:schemeClr val="dk1"/>
              </a:buClr>
              <a:buSzPts val="1600"/>
              <a:buChar char="●"/>
              <a:defRPr sz="1600">
                <a:solidFill>
                  <a:schemeClr val="dk1"/>
                </a:solidFill>
              </a:defRPr>
            </a:lvl7pPr>
            <a:lvl8pPr indent="-330200" lvl="7" marL="3657600" algn="l">
              <a:lnSpc>
                <a:spcPct val="115000"/>
              </a:lnSpc>
              <a:spcBef>
                <a:spcPts val="1000"/>
              </a:spcBef>
              <a:spcAft>
                <a:spcPts val="0"/>
              </a:spcAft>
              <a:buClr>
                <a:schemeClr val="dk1"/>
              </a:buClr>
              <a:buSzPts val="1600"/>
              <a:buChar char="○"/>
              <a:defRPr sz="1600">
                <a:solidFill>
                  <a:schemeClr val="dk1"/>
                </a:solidFill>
              </a:defRPr>
            </a:lvl8pPr>
            <a:lvl9pPr indent="-330200" lvl="8" marL="4114800" algn="l">
              <a:lnSpc>
                <a:spcPct val="115000"/>
              </a:lnSpc>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bg>
      <p:bgPr>
        <a:blipFill>
          <a:blip r:embed="rId2">
            <a:alphaModFix/>
          </a:blip>
          <a:stretch>
            <a:fillRect/>
          </a:stretch>
        </a:blipFill>
      </p:bgPr>
    </p:bg>
    <p:spTree>
      <p:nvGrpSpPr>
        <p:cNvPr id="120" name="Shape 120"/>
        <p:cNvGrpSpPr/>
        <p:nvPr/>
      </p:nvGrpSpPr>
      <p:grpSpPr>
        <a:xfrm>
          <a:off x="0" y="0"/>
          <a:ext cx="0" cy="0"/>
          <a:chOff x="0" y="0"/>
          <a:chExt cx="0" cy="0"/>
        </a:xfrm>
      </p:grpSpPr>
      <p:sp>
        <p:nvSpPr>
          <p:cNvPr id="121" name="Google Shape;121;p27"/>
          <p:cNvSpPr txBox="1"/>
          <p:nvPr>
            <p:ph idx="1" type="body"/>
          </p:nvPr>
        </p:nvSpPr>
        <p:spPr>
          <a:xfrm>
            <a:off x="457200" y="1607925"/>
            <a:ext cx="2606100" cy="2182200"/>
          </a:xfrm>
          <a:prstGeom prst="rect">
            <a:avLst/>
          </a:prstGeom>
          <a:noFill/>
          <a:ln>
            <a:noFill/>
          </a:ln>
        </p:spPr>
        <p:txBody>
          <a:bodyPr anchorCtr="0" anchor="t" bIns="91425" lIns="137150" spcFirstLastPara="1" rIns="137150" wrap="square" tIns="9142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1000"/>
              </a:spcBef>
              <a:spcAft>
                <a:spcPts val="0"/>
              </a:spcAft>
              <a:buSzPts val="1400"/>
              <a:buChar char="○"/>
              <a:defRPr/>
            </a:lvl2pPr>
            <a:lvl3pPr indent="-317500" lvl="2" marL="1371600" algn="l">
              <a:lnSpc>
                <a:spcPct val="115000"/>
              </a:lnSpc>
              <a:spcBef>
                <a:spcPts val="1000"/>
              </a:spcBef>
              <a:spcAft>
                <a:spcPts val="0"/>
              </a:spcAft>
              <a:buSzPts val="1400"/>
              <a:buChar char="■"/>
              <a:defRPr/>
            </a:lvl3pPr>
            <a:lvl4pPr indent="-317500" lvl="3" marL="1828800" algn="l">
              <a:lnSpc>
                <a:spcPct val="115000"/>
              </a:lnSpc>
              <a:spcBef>
                <a:spcPts val="1000"/>
              </a:spcBef>
              <a:spcAft>
                <a:spcPts val="0"/>
              </a:spcAft>
              <a:buSzPts val="1400"/>
              <a:buChar char="●"/>
              <a:defRPr/>
            </a:lvl4pPr>
            <a:lvl5pPr indent="-317500" lvl="4" marL="2286000" algn="l">
              <a:lnSpc>
                <a:spcPct val="115000"/>
              </a:lnSpc>
              <a:spcBef>
                <a:spcPts val="1000"/>
              </a:spcBef>
              <a:spcAft>
                <a:spcPts val="0"/>
              </a:spcAft>
              <a:buSzPts val="1400"/>
              <a:buChar char="○"/>
              <a:defRPr/>
            </a:lvl5pPr>
            <a:lvl6pPr indent="-317500" lvl="5" marL="2743200" algn="l">
              <a:lnSpc>
                <a:spcPct val="115000"/>
              </a:lnSpc>
              <a:spcBef>
                <a:spcPts val="1000"/>
              </a:spcBef>
              <a:spcAft>
                <a:spcPts val="0"/>
              </a:spcAft>
              <a:buSzPts val="1400"/>
              <a:buChar char="■"/>
              <a:defRPr/>
            </a:lvl6pPr>
            <a:lvl7pPr indent="-317500" lvl="6" marL="3200400" algn="l">
              <a:lnSpc>
                <a:spcPct val="115000"/>
              </a:lnSpc>
              <a:spcBef>
                <a:spcPts val="1000"/>
              </a:spcBef>
              <a:spcAft>
                <a:spcPts val="0"/>
              </a:spcAft>
              <a:buSzPts val="1400"/>
              <a:buChar char="●"/>
              <a:defRPr/>
            </a:lvl7pPr>
            <a:lvl8pPr indent="-317500" lvl="7" marL="3657600" algn="l">
              <a:lnSpc>
                <a:spcPct val="115000"/>
              </a:lnSpc>
              <a:spcBef>
                <a:spcPts val="1000"/>
              </a:spcBef>
              <a:spcAft>
                <a:spcPts val="0"/>
              </a:spcAft>
              <a:buSzPts val="1400"/>
              <a:buChar char="○"/>
              <a:defRPr/>
            </a:lvl8pPr>
            <a:lvl9pPr indent="-317500" lvl="8" marL="4114800" algn="l">
              <a:lnSpc>
                <a:spcPct val="115000"/>
              </a:lnSpc>
              <a:spcBef>
                <a:spcPts val="1000"/>
              </a:spcBef>
              <a:spcAft>
                <a:spcPts val="1000"/>
              </a:spcAft>
              <a:buSzPts val="1400"/>
              <a:buChar char="■"/>
              <a:defRPr/>
            </a:lvl9pPr>
          </a:lstStyle>
          <a:p/>
        </p:txBody>
      </p:sp>
      <p:sp>
        <p:nvSpPr>
          <p:cNvPr id="122" name="Google Shape;122;p27"/>
          <p:cNvSpPr txBox="1"/>
          <p:nvPr>
            <p:ph idx="2" type="body"/>
          </p:nvPr>
        </p:nvSpPr>
        <p:spPr>
          <a:xfrm>
            <a:off x="3237000" y="1607925"/>
            <a:ext cx="2606100" cy="2182200"/>
          </a:xfrm>
          <a:prstGeom prst="rect">
            <a:avLst/>
          </a:prstGeom>
          <a:noFill/>
          <a:ln>
            <a:noFill/>
          </a:ln>
        </p:spPr>
        <p:txBody>
          <a:bodyPr anchorCtr="0" anchor="t" bIns="91425" lIns="137150" spcFirstLastPara="1" rIns="137150" wrap="square" tIns="9142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1000"/>
              </a:spcBef>
              <a:spcAft>
                <a:spcPts val="0"/>
              </a:spcAft>
              <a:buSzPts val="1400"/>
              <a:buChar char="○"/>
              <a:defRPr/>
            </a:lvl2pPr>
            <a:lvl3pPr indent="-317500" lvl="2" marL="1371600" algn="l">
              <a:lnSpc>
                <a:spcPct val="115000"/>
              </a:lnSpc>
              <a:spcBef>
                <a:spcPts val="1000"/>
              </a:spcBef>
              <a:spcAft>
                <a:spcPts val="0"/>
              </a:spcAft>
              <a:buSzPts val="1400"/>
              <a:buChar char="■"/>
              <a:defRPr/>
            </a:lvl3pPr>
            <a:lvl4pPr indent="-317500" lvl="3" marL="1828800" algn="l">
              <a:lnSpc>
                <a:spcPct val="115000"/>
              </a:lnSpc>
              <a:spcBef>
                <a:spcPts val="1000"/>
              </a:spcBef>
              <a:spcAft>
                <a:spcPts val="0"/>
              </a:spcAft>
              <a:buSzPts val="1400"/>
              <a:buChar char="●"/>
              <a:defRPr/>
            </a:lvl4pPr>
            <a:lvl5pPr indent="-317500" lvl="4" marL="2286000" algn="l">
              <a:lnSpc>
                <a:spcPct val="115000"/>
              </a:lnSpc>
              <a:spcBef>
                <a:spcPts val="1000"/>
              </a:spcBef>
              <a:spcAft>
                <a:spcPts val="0"/>
              </a:spcAft>
              <a:buSzPts val="1400"/>
              <a:buChar char="○"/>
              <a:defRPr/>
            </a:lvl5pPr>
            <a:lvl6pPr indent="-317500" lvl="5" marL="2743200" algn="l">
              <a:lnSpc>
                <a:spcPct val="115000"/>
              </a:lnSpc>
              <a:spcBef>
                <a:spcPts val="1000"/>
              </a:spcBef>
              <a:spcAft>
                <a:spcPts val="0"/>
              </a:spcAft>
              <a:buSzPts val="1400"/>
              <a:buChar char="■"/>
              <a:defRPr/>
            </a:lvl6pPr>
            <a:lvl7pPr indent="-317500" lvl="6" marL="3200400" algn="l">
              <a:lnSpc>
                <a:spcPct val="115000"/>
              </a:lnSpc>
              <a:spcBef>
                <a:spcPts val="1000"/>
              </a:spcBef>
              <a:spcAft>
                <a:spcPts val="0"/>
              </a:spcAft>
              <a:buSzPts val="1400"/>
              <a:buChar char="●"/>
              <a:defRPr/>
            </a:lvl7pPr>
            <a:lvl8pPr indent="-317500" lvl="7" marL="3657600" algn="l">
              <a:lnSpc>
                <a:spcPct val="115000"/>
              </a:lnSpc>
              <a:spcBef>
                <a:spcPts val="1000"/>
              </a:spcBef>
              <a:spcAft>
                <a:spcPts val="0"/>
              </a:spcAft>
              <a:buSzPts val="1400"/>
              <a:buChar char="○"/>
              <a:defRPr/>
            </a:lvl8pPr>
            <a:lvl9pPr indent="-317500" lvl="8" marL="4114800" algn="l">
              <a:lnSpc>
                <a:spcPct val="115000"/>
              </a:lnSpc>
              <a:spcBef>
                <a:spcPts val="1000"/>
              </a:spcBef>
              <a:spcAft>
                <a:spcPts val="1000"/>
              </a:spcAft>
              <a:buSzPts val="1400"/>
              <a:buChar char="■"/>
              <a:defRPr/>
            </a:lvl9pPr>
          </a:lstStyle>
          <a:p/>
        </p:txBody>
      </p:sp>
      <p:sp>
        <p:nvSpPr>
          <p:cNvPr id="123" name="Google Shape;123;p27"/>
          <p:cNvSpPr txBox="1"/>
          <p:nvPr>
            <p:ph idx="3" type="body"/>
          </p:nvPr>
        </p:nvSpPr>
        <p:spPr>
          <a:xfrm>
            <a:off x="6016800" y="1607925"/>
            <a:ext cx="2606100" cy="2182200"/>
          </a:xfrm>
          <a:prstGeom prst="rect">
            <a:avLst/>
          </a:prstGeom>
          <a:noFill/>
          <a:ln>
            <a:noFill/>
          </a:ln>
        </p:spPr>
        <p:txBody>
          <a:bodyPr anchorCtr="0" anchor="t" bIns="91425" lIns="137150" spcFirstLastPara="1" rIns="137150" wrap="square" tIns="9142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1000"/>
              </a:spcBef>
              <a:spcAft>
                <a:spcPts val="0"/>
              </a:spcAft>
              <a:buSzPts val="1400"/>
              <a:buChar char="○"/>
              <a:defRPr/>
            </a:lvl2pPr>
            <a:lvl3pPr indent="-317500" lvl="2" marL="1371600" algn="l">
              <a:lnSpc>
                <a:spcPct val="115000"/>
              </a:lnSpc>
              <a:spcBef>
                <a:spcPts val="1000"/>
              </a:spcBef>
              <a:spcAft>
                <a:spcPts val="0"/>
              </a:spcAft>
              <a:buSzPts val="1400"/>
              <a:buChar char="■"/>
              <a:defRPr/>
            </a:lvl3pPr>
            <a:lvl4pPr indent="-317500" lvl="3" marL="1828800" algn="l">
              <a:lnSpc>
                <a:spcPct val="115000"/>
              </a:lnSpc>
              <a:spcBef>
                <a:spcPts val="1000"/>
              </a:spcBef>
              <a:spcAft>
                <a:spcPts val="0"/>
              </a:spcAft>
              <a:buSzPts val="1400"/>
              <a:buChar char="●"/>
              <a:defRPr/>
            </a:lvl4pPr>
            <a:lvl5pPr indent="-317500" lvl="4" marL="2286000" algn="l">
              <a:lnSpc>
                <a:spcPct val="115000"/>
              </a:lnSpc>
              <a:spcBef>
                <a:spcPts val="1000"/>
              </a:spcBef>
              <a:spcAft>
                <a:spcPts val="0"/>
              </a:spcAft>
              <a:buSzPts val="1400"/>
              <a:buChar char="○"/>
              <a:defRPr/>
            </a:lvl5pPr>
            <a:lvl6pPr indent="-317500" lvl="5" marL="2743200" algn="l">
              <a:lnSpc>
                <a:spcPct val="115000"/>
              </a:lnSpc>
              <a:spcBef>
                <a:spcPts val="1000"/>
              </a:spcBef>
              <a:spcAft>
                <a:spcPts val="0"/>
              </a:spcAft>
              <a:buSzPts val="1400"/>
              <a:buChar char="■"/>
              <a:defRPr/>
            </a:lvl6pPr>
            <a:lvl7pPr indent="-317500" lvl="6" marL="3200400" algn="l">
              <a:lnSpc>
                <a:spcPct val="115000"/>
              </a:lnSpc>
              <a:spcBef>
                <a:spcPts val="1000"/>
              </a:spcBef>
              <a:spcAft>
                <a:spcPts val="0"/>
              </a:spcAft>
              <a:buSzPts val="1400"/>
              <a:buChar char="●"/>
              <a:defRPr/>
            </a:lvl7pPr>
            <a:lvl8pPr indent="-317500" lvl="7" marL="3657600" algn="l">
              <a:lnSpc>
                <a:spcPct val="115000"/>
              </a:lnSpc>
              <a:spcBef>
                <a:spcPts val="1000"/>
              </a:spcBef>
              <a:spcAft>
                <a:spcPts val="0"/>
              </a:spcAft>
              <a:buSzPts val="1400"/>
              <a:buChar char="○"/>
              <a:defRPr/>
            </a:lvl8pPr>
            <a:lvl9pPr indent="-317500" lvl="8" marL="4114800" algn="l">
              <a:lnSpc>
                <a:spcPct val="115000"/>
              </a:lnSpc>
              <a:spcBef>
                <a:spcPts val="1000"/>
              </a:spcBef>
              <a:spcAft>
                <a:spcPts val="1000"/>
              </a:spcAft>
              <a:buSzPts val="1400"/>
              <a:buChar char="■"/>
              <a:defRPr/>
            </a:lvl9pPr>
          </a:lstStyle>
          <a:p/>
        </p:txBody>
      </p:sp>
      <p:sp>
        <p:nvSpPr>
          <p:cNvPr id="124" name="Google Shape;124;p27"/>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125" name="Google Shape;125;p27"/>
          <p:cNvCxnSpPr/>
          <p:nvPr/>
        </p:nvCxnSpPr>
        <p:spPr>
          <a:xfrm>
            <a:off x="457200" y="1599075"/>
            <a:ext cx="0" cy="2199900"/>
          </a:xfrm>
          <a:prstGeom prst="straightConnector1">
            <a:avLst/>
          </a:prstGeom>
          <a:noFill/>
          <a:ln cap="flat" cmpd="sng" w="19050">
            <a:solidFill>
              <a:schemeClr val="accent1"/>
            </a:solidFill>
            <a:prstDash val="solid"/>
            <a:round/>
            <a:headEnd len="sm" w="sm" type="none"/>
            <a:tailEnd len="sm" w="sm" type="none"/>
          </a:ln>
        </p:spPr>
      </p:cxnSp>
      <p:cxnSp>
        <p:nvCxnSpPr>
          <p:cNvPr id="126" name="Google Shape;126;p27"/>
          <p:cNvCxnSpPr/>
          <p:nvPr/>
        </p:nvCxnSpPr>
        <p:spPr>
          <a:xfrm>
            <a:off x="3237000" y="1599075"/>
            <a:ext cx="0" cy="2199900"/>
          </a:xfrm>
          <a:prstGeom prst="straightConnector1">
            <a:avLst/>
          </a:prstGeom>
          <a:noFill/>
          <a:ln cap="flat" cmpd="sng" w="19050">
            <a:solidFill>
              <a:schemeClr val="accent1"/>
            </a:solidFill>
            <a:prstDash val="solid"/>
            <a:round/>
            <a:headEnd len="sm" w="sm" type="none"/>
            <a:tailEnd len="sm" w="sm" type="none"/>
          </a:ln>
        </p:spPr>
      </p:cxnSp>
      <p:cxnSp>
        <p:nvCxnSpPr>
          <p:cNvPr id="127" name="Google Shape;127;p27"/>
          <p:cNvCxnSpPr/>
          <p:nvPr/>
        </p:nvCxnSpPr>
        <p:spPr>
          <a:xfrm>
            <a:off x="6016800" y="1599075"/>
            <a:ext cx="0" cy="2199900"/>
          </a:xfrm>
          <a:prstGeom prst="straightConnector1">
            <a:avLst/>
          </a:prstGeom>
          <a:noFill/>
          <a:ln cap="flat" cmpd="sng" w="19050">
            <a:solidFill>
              <a:schemeClr val="accent1"/>
            </a:solidFill>
            <a:prstDash val="solid"/>
            <a:round/>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bg>
      <p:bgPr>
        <a:blipFill>
          <a:blip r:embed="rId2">
            <a:alphaModFix/>
          </a:blip>
          <a:stretch>
            <a:fillRect/>
          </a:stretch>
        </a:blipFill>
      </p:bgPr>
    </p:bg>
    <p:spTree>
      <p:nvGrpSpPr>
        <p:cNvPr id="128" name="Shape 128"/>
        <p:cNvGrpSpPr/>
        <p:nvPr/>
      </p:nvGrpSpPr>
      <p:grpSpPr>
        <a:xfrm>
          <a:off x="0" y="0"/>
          <a:ext cx="0" cy="0"/>
          <a:chOff x="0" y="0"/>
          <a:chExt cx="0" cy="0"/>
        </a:xfrm>
      </p:grpSpPr>
      <p:sp>
        <p:nvSpPr>
          <p:cNvPr id="129" name="Google Shape;129;p28"/>
          <p:cNvSpPr txBox="1"/>
          <p:nvPr>
            <p:ph idx="1" type="body"/>
          </p:nvPr>
        </p:nvSpPr>
        <p:spPr>
          <a:xfrm>
            <a:off x="1373975" y="2361292"/>
            <a:ext cx="5945700" cy="986100"/>
          </a:xfrm>
          <a:prstGeom prst="rect">
            <a:avLst/>
          </a:prstGeom>
          <a:noFill/>
          <a:ln>
            <a:noFill/>
          </a:ln>
        </p:spPr>
        <p:txBody>
          <a:bodyPr anchorCtr="0" anchor="ctr"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1000"/>
              </a:spcBef>
              <a:spcAft>
                <a:spcPts val="0"/>
              </a:spcAft>
              <a:buSzPts val="1400"/>
              <a:buChar char="○"/>
              <a:defRPr/>
            </a:lvl2pPr>
            <a:lvl3pPr indent="-317500" lvl="2" marL="1371600" algn="l">
              <a:lnSpc>
                <a:spcPct val="115000"/>
              </a:lnSpc>
              <a:spcBef>
                <a:spcPts val="1000"/>
              </a:spcBef>
              <a:spcAft>
                <a:spcPts val="0"/>
              </a:spcAft>
              <a:buSzPts val="1400"/>
              <a:buChar char="■"/>
              <a:defRPr/>
            </a:lvl3pPr>
            <a:lvl4pPr indent="-317500" lvl="3" marL="1828800" algn="l">
              <a:lnSpc>
                <a:spcPct val="115000"/>
              </a:lnSpc>
              <a:spcBef>
                <a:spcPts val="1000"/>
              </a:spcBef>
              <a:spcAft>
                <a:spcPts val="0"/>
              </a:spcAft>
              <a:buSzPts val="1400"/>
              <a:buChar char="●"/>
              <a:defRPr/>
            </a:lvl4pPr>
            <a:lvl5pPr indent="-317500" lvl="4" marL="2286000" algn="l">
              <a:lnSpc>
                <a:spcPct val="115000"/>
              </a:lnSpc>
              <a:spcBef>
                <a:spcPts val="1000"/>
              </a:spcBef>
              <a:spcAft>
                <a:spcPts val="0"/>
              </a:spcAft>
              <a:buSzPts val="1400"/>
              <a:buChar char="○"/>
              <a:defRPr/>
            </a:lvl5pPr>
            <a:lvl6pPr indent="-317500" lvl="5" marL="2743200" algn="l">
              <a:lnSpc>
                <a:spcPct val="115000"/>
              </a:lnSpc>
              <a:spcBef>
                <a:spcPts val="1000"/>
              </a:spcBef>
              <a:spcAft>
                <a:spcPts val="0"/>
              </a:spcAft>
              <a:buSzPts val="1400"/>
              <a:buChar char="■"/>
              <a:defRPr/>
            </a:lvl6pPr>
            <a:lvl7pPr indent="-317500" lvl="6" marL="3200400" algn="l">
              <a:lnSpc>
                <a:spcPct val="115000"/>
              </a:lnSpc>
              <a:spcBef>
                <a:spcPts val="1000"/>
              </a:spcBef>
              <a:spcAft>
                <a:spcPts val="0"/>
              </a:spcAft>
              <a:buSzPts val="1400"/>
              <a:buChar char="●"/>
              <a:defRPr/>
            </a:lvl7pPr>
            <a:lvl8pPr indent="-317500" lvl="7" marL="3657600" algn="l">
              <a:lnSpc>
                <a:spcPct val="115000"/>
              </a:lnSpc>
              <a:spcBef>
                <a:spcPts val="1000"/>
              </a:spcBef>
              <a:spcAft>
                <a:spcPts val="0"/>
              </a:spcAft>
              <a:buSzPts val="1400"/>
              <a:buChar char="○"/>
              <a:defRPr/>
            </a:lvl8pPr>
            <a:lvl9pPr indent="-317500" lvl="8" marL="4114800" algn="l">
              <a:lnSpc>
                <a:spcPct val="115000"/>
              </a:lnSpc>
              <a:spcBef>
                <a:spcPts val="1000"/>
              </a:spcBef>
              <a:spcAft>
                <a:spcPts val="1000"/>
              </a:spcAft>
              <a:buSzPts val="1400"/>
              <a:buChar char="■"/>
              <a:defRPr/>
            </a:lvl9pPr>
          </a:lstStyle>
          <a:p/>
        </p:txBody>
      </p:sp>
      <p:sp>
        <p:nvSpPr>
          <p:cNvPr id="130" name="Google Shape;130;p28"/>
          <p:cNvSpPr txBox="1"/>
          <p:nvPr>
            <p:ph idx="2" type="body"/>
          </p:nvPr>
        </p:nvSpPr>
        <p:spPr>
          <a:xfrm>
            <a:off x="1373975" y="3582596"/>
            <a:ext cx="5945700" cy="986100"/>
          </a:xfrm>
          <a:prstGeom prst="rect">
            <a:avLst/>
          </a:prstGeom>
          <a:noFill/>
          <a:ln>
            <a:noFill/>
          </a:ln>
        </p:spPr>
        <p:txBody>
          <a:bodyPr anchorCtr="0" anchor="ctr"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1000"/>
              </a:spcBef>
              <a:spcAft>
                <a:spcPts val="0"/>
              </a:spcAft>
              <a:buSzPts val="1400"/>
              <a:buChar char="○"/>
              <a:defRPr/>
            </a:lvl2pPr>
            <a:lvl3pPr indent="-317500" lvl="2" marL="1371600" algn="l">
              <a:lnSpc>
                <a:spcPct val="115000"/>
              </a:lnSpc>
              <a:spcBef>
                <a:spcPts val="1000"/>
              </a:spcBef>
              <a:spcAft>
                <a:spcPts val="0"/>
              </a:spcAft>
              <a:buSzPts val="1400"/>
              <a:buChar char="■"/>
              <a:defRPr/>
            </a:lvl3pPr>
            <a:lvl4pPr indent="-317500" lvl="3" marL="1828800" algn="l">
              <a:lnSpc>
                <a:spcPct val="115000"/>
              </a:lnSpc>
              <a:spcBef>
                <a:spcPts val="1000"/>
              </a:spcBef>
              <a:spcAft>
                <a:spcPts val="0"/>
              </a:spcAft>
              <a:buSzPts val="1400"/>
              <a:buChar char="●"/>
              <a:defRPr/>
            </a:lvl4pPr>
            <a:lvl5pPr indent="-317500" lvl="4" marL="2286000" algn="l">
              <a:lnSpc>
                <a:spcPct val="115000"/>
              </a:lnSpc>
              <a:spcBef>
                <a:spcPts val="1000"/>
              </a:spcBef>
              <a:spcAft>
                <a:spcPts val="0"/>
              </a:spcAft>
              <a:buSzPts val="1400"/>
              <a:buChar char="○"/>
              <a:defRPr/>
            </a:lvl5pPr>
            <a:lvl6pPr indent="-317500" lvl="5" marL="2743200" algn="l">
              <a:lnSpc>
                <a:spcPct val="115000"/>
              </a:lnSpc>
              <a:spcBef>
                <a:spcPts val="1000"/>
              </a:spcBef>
              <a:spcAft>
                <a:spcPts val="0"/>
              </a:spcAft>
              <a:buSzPts val="1400"/>
              <a:buChar char="■"/>
              <a:defRPr/>
            </a:lvl6pPr>
            <a:lvl7pPr indent="-317500" lvl="6" marL="3200400" algn="l">
              <a:lnSpc>
                <a:spcPct val="115000"/>
              </a:lnSpc>
              <a:spcBef>
                <a:spcPts val="1000"/>
              </a:spcBef>
              <a:spcAft>
                <a:spcPts val="0"/>
              </a:spcAft>
              <a:buSzPts val="1400"/>
              <a:buChar char="●"/>
              <a:defRPr/>
            </a:lvl7pPr>
            <a:lvl8pPr indent="-317500" lvl="7" marL="3657600" algn="l">
              <a:lnSpc>
                <a:spcPct val="115000"/>
              </a:lnSpc>
              <a:spcBef>
                <a:spcPts val="1000"/>
              </a:spcBef>
              <a:spcAft>
                <a:spcPts val="0"/>
              </a:spcAft>
              <a:buSzPts val="1400"/>
              <a:buChar char="○"/>
              <a:defRPr/>
            </a:lvl8pPr>
            <a:lvl9pPr indent="-317500" lvl="8" marL="4114800" algn="l">
              <a:lnSpc>
                <a:spcPct val="115000"/>
              </a:lnSpc>
              <a:spcBef>
                <a:spcPts val="1000"/>
              </a:spcBef>
              <a:spcAft>
                <a:spcPts val="1000"/>
              </a:spcAft>
              <a:buSzPts val="1400"/>
              <a:buChar char="■"/>
              <a:defRPr/>
            </a:lvl9pPr>
          </a:lstStyle>
          <a:p/>
        </p:txBody>
      </p:sp>
      <p:sp>
        <p:nvSpPr>
          <p:cNvPr id="131" name="Google Shape;131;p28"/>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32" name="Google Shape;132;p28"/>
          <p:cNvSpPr txBox="1"/>
          <p:nvPr>
            <p:ph idx="3" type="body"/>
          </p:nvPr>
        </p:nvSpPr>
        <p:spPr>
          <a:xfrm>
            <a:off x="1373975" y="1140000"/>
            <a:ext cx="5945700" cy="986100"/>
          </a:xfrm>
          <a:prstGeom prst="rect">
            <a:avLst/>
          </a:prstGeom>
          <a:noFill/>
          <a:ln>
            <a:noFill/>
          </a:ln>
        </p:spPr>
        <p:txBody>
          <a:bodyPr anchorCtr="0" anchor="ctr"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1000"/>
              </a:spcBef>
              <a:spcAft>
                <a:spcPts val="0"/>
              </a:spcAft>
              <a:buSzPts val="1400"/>
              <a:buChar char="○"/>
              <a:defRPr/>
            </a:lvl2pPr>
            <a:lvl3pPr indent="-317500" lvl="2" marL="1371600" algn="l">
              <a:lnSpc>
                <a:spcPct val="115000"/>
              </a:lnSpc>
              <a:spcBef>
                <a:spcPts val="1000"/>
              </a:spcBef>
              <a:spcAft>
                <a:spcPts val="0"/>
              </a:spcAft>
              <a:buSzPts val="1400"/>
              <a:buChar char="■"/>
              <a:defRPr/>
            </a:lvl3pPr>
            <a:lvl4pPr indent="-317500" lvl="3" marL="1828800" algn="l">
              <a:lnSpc>
                <a:spcPct val="115000"/>
              </a:lnSpc>
              <a:spcBef>
                <a:spcPts val="1000"/>
              </a:spcBef>
              <a:spcAft>
                <a:spcPts val="0"/>
              </a:spcAft>
              <a:buSzPts val="1400"/>
              <a:buChar char="●"/>
              <a:defRPr/>
            </a:lvl4pPr>
            <a:lvl5pPr indent="-317500" lvl="4" marL="2286000" algn="l">
              <a:lnSpc>
                <a:spcPct val="115000"/>
              </a:lnSpc>
              <a:spcBef>
                <a:spcPts val="1000"/>
              </a:spcBef>
              <a:spcAft>
                <a:spcPts val="0"/>
              </a:spcAft>
              <a:buSzPts val="1400"/>
              <a:buChar char="○"/>
              <a:defRPr/>
            </a:lvl5pPr>
            <a:lvl6pPr indent="-317500" lvl="5" marL="2743200" algn="l">
              <a:lnSpc>
                <a:spcPct val="115000"/>
              </a:lnSpc>
              <a:spcBef>
                <a:spcPts val="1000"/>
              </a:spcBef>
              <a:spcAft>
                <a:spcPts val="0"/>
              </a:spcAft>
              <a:buSzPts val="1400"/>
              <a:buChar char="■"/>
              <a:defRPr/>
            </a:lvl6pPr>
            <a:lvl7pPr indent="-317500" lvl="6" marL="3200400" algn="l">
              <a:lnSpc>
                <a:spcPct val="115000"/>
              </a:lnSpc>
              <a:spcBef>
                <a:spcPts val="1000"/>
              </a:spcBef>
              <a:spcAft>
                <a:spcPts val="0"/>
              </a:spcAft>
              <a:buSzPts val="1400"/>
              <a:buChar char="●"/>
              <a:defRPr/>
            </a:lvl7pPr>
            <a:lvl8pPr indent="-317500" lvl="7" marL="3657600" algn="l">
              <a:lnSpc>
                <a:spcPct val="115000"/>
              </a:lnSpc>
              <a:spcBef>
                <a:spcPts val="1000"/>
              </a:spcBef>
              <a:spcAft>
                <a:spcPts val="0"/>
              </a:spcAft>
              <a:buSzPts val="1400"/>
              <a:buChar char="○"/>
              <a:defRPr/>
            </a:lvl8pPr>
            <a:lvl9pPr indent="-317500" lvl="8" marL="4114800" algn="l">
              <a:lnSpc>
                <a:spcPct val="115000"/>
              </a:lnSpc>
              <a:spcBef>
                <a:spcPts val="1000"/>
              </a:spcBef>
              <a:spcAft>
                <a:spcPts val="1000"/>
              </a:spcAft>
              <a:buSzPts val="1400"/>
              <a:buChar char="■"/>
              <a:defRPr/>
            </a:lvl9pPr>
          </a:lstStyle>
          <a:p/>
        </p:txBody>
      </p:sp>
      <p:sp>
        <p:nvSpPr>
          <p:cNvPr id="133" name="Google Shape;133;p28"/>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accent1"/>
                </a:solidFill>
                <a:latin typeface="Hanken Grotesk"/>
                <a:ea typeface="Hanken Grotesk"/>
                <a:cs typeface="Hanken Grotesk"/>
                <a:sym typeface="Hanken Grotesk"/>
              </a:rPr>
              <a:t>1</a:t>
            </a:r>
            <a:endParaRPr b="1" i="0" sz="1800" u="none" cap="none" strike="noStrike">
              <a:solidFill>
                <a:schemeClr val="accent1"/>
              </a:solidFill>
              <a:latin typeface="Hanken Grotesk"/>
              <a:ea typeface="Hanken Grotesk"/>
              <a:cs typeface="Hanken Grotesk"/>
              <a:sym typeface="Hanken Grotesk"/>
            </a:endParaRPr>
          </a:p>
        </p:txBody>
      </p:sp>
      <p:sp>
        <p:nvSpPr>
          <p:cNvPr id="134" name="Google Shape;134;p28"/>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accent1"/>
                </a:solidFill>
                <a:latin typeface="Hanken Grotesk"/>
                <a:ea typeface="Hanken Grotesk"/>
                <a:cs typeface="Hanken Grotesk"/>
                <a:sym typeface="Hanken Grotesk"/>
              </a:rPr>
              <a:t>2</a:t>
            </a:r>
            <a:endParaRPr b="1" i="0" sz="1800" u="none" cap="none" strike="noStrike">
              <a:solidFill>
                <a:schemeClr val="accent1"/>
              </a:solidFill>
              <a:latin typeface="Hanken Grotesk"/>
              <a:ea typeface="Hanken Grotesk"/>
              <a:cs typeface="Hanken Grotesk"/>
              <a:sym typeface="Hanken Grotesk"/>
            </a:endParaRPr>
          </a:p>
        </p:txBody>
      </p:sp>
      <p:sp>
        <p:nvSpPr>
          <p:cNvPr id="135" name="Google Shape;135;p28"/>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accent1"/>
                </a:solidFill>
                <a:latin typeface="Hanken Grotesk"/>
                <a:ea typeface="Hanken Grotesk"/>
                <a:cs typeface="Hanken Grotesk"/>
                <a:sym typeface="Hanken Grotesk"/>
              </a:rPr>
              <a:t>3</a:t>
            </a:r>
            <a:endParaRPr b="1" i="0" sz="1800" u="none" cap="none" strike="noStrike">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1">
  <p:cSld name="CUSTOM_3_2_2_1">
    <p:bg>
      <p:bgPr>
        <a:blipFill>
          <a:blip r:embed="rId2">
            <a:alphaModFix/>
          </a:blip>
          <a:stretch>
            <a:fillRect/>
          </a:stretch>
        </a:blipFill>
      </p:bgPr>
    </p:bg>
    <p:spTree>
      <p:nvGrpSpPr>
        <p:cNvPr id="136" name="Shape 136"/>
        <p:cNvGrpSpPr/>
        <p:nvPr/>
      </p:nvGrpSpPr>
      <p:grpSpPr>
        <a:xfrm>
          <a:off x="0" y="0"/>
          <a:ext cx="0" cy="0"/>
          <a:chOff x="0" y="0"/>
          <a:chExt cx="0" cy="0"/>
        </a:xfrm>
      </p:grpSpPr>
      <p:sp>
        <p:nvSpPr>
          <p:cNvPr id="137" name="Google Shape;137;p29"/>
          <p:cNvSpPr txBox="1"/>
          <p:nvPr>
            <p:ph idx="1" type="body"/>
          </p:nvPr>
        </p:nvSpPr>
        <p:spPr>
          <a:xfrm>
            <a:off x="457200" y="2361293"/>
            <a:ext cx="6862500" cy="986100"/>
          </a:xfrm>
          <a:prstGeom prst="rect">
            <a:avLst/>
          </a:prstGeom>
          <a:noFill/>
          <a:ln>
            <a:noFill/>
          </a:ln>
        </p:spPr>
        <p:txBody>
          <a:bodyPr anchorCtr="0" anchor="ctr"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1000"/>
              </a:spcBef>
              <a:spcAft>
                <a:spcPts val="0"/>
              </a:spcAft>
              <a:buSzPts val="1400"/>
              <a:buChar char="○"/>
              <a:defRPr/>
            </a:lvl2pPr>
            <a:lvl3pPr indent="-317500" lvl="2" marL="1371600" algn="l">
              <a:lnSpc>
                <a:spcPct val="115000"/>
              </a:lnSpc>
              <a:spcBef>
                <a:spcPts val="1000"/>
              </a:spcBef>
              <a:spcAft>
                <a:spcPts val="0"/>
              </a:spcAft>
              <a:buSzPts val="1400"/>
              <a:buChar char="■"/>
              <a:defRPr/>
            </a:lvl3pPr>
            <a:lvl4pPr indent="-317500" lvl="3" marL="1828800" algn="l">
              <a:lnSpc>
                <a:spcPct val="115000"/>
              </a:lnSpc>
              <a:spcBef>
                <a:spcPts val="1000"/>
              </a:spcBef>
              <a:spcAft>
                <a:spcPts val="0"/>
              </a:spcAft>
              <a:buSzPts val="1400"/>
              <a:buChar char="●"/>
              <a:defRPr/>
            </a:lvl4pPr>
            <a:lvl5pPr indent="-317500" lvl="4" marL="2286000" algn="l">
              <a:lnSpc>
                <a:spcPct val="115000"/>
              </a:lnSpc>
              <a:spcBef>
                <a:spcPts val="1000"/>
              </a:spcBef>
              <a:spcAft>
                <a:spcPts val="0"/>
              </a:spcAft>
              <a:buSzPts val="1400"/>
              <a:buChar char="○"/>
              <a:defRPr/>
            </a:lvl5pPr>
            <a:lvl6pPr indent="-317500" lvl="5" marL="2743200" algn="l">
              <a:lnSpc>
                <a:spcPct val="115000"/>
              </a:lnSpc>
              <a:spcBef>
                <a:spcPts val="1000"/>
              </a:spcBef>
              <a:spcAft>
                <a:spcPts val="0"/>
              </a:spcAft>
              <a:buSzPts val="1400"/>
              <a:buChar char="■"/>
              <a:defRPr/>
            </a:lvl6pPr>
            <a:lvl7pPr indent="-317500" lvl="6" marL="3200400" algn="l">
              <a:lnSpc>
                <a:spcPct val="115000"/>
              </a:lnSpc>
              <a:spcBef>
                <a:spcPts val="1000"/>
              </a:spcBef>
              <a:spcAft>
                <a:spcPts val="0"/>
              </a:spcAft>
              <a:buSzPts val="1400"/>
              <a:buChar char="●"/>
              <a:defRPr/>
            </a:lvl7pPr>
            <a:lvl8pPr indent="-317500" lvl="7" marL="3657600" algn="l">
              <a:lnSpc>
                <a:spcPct val="115000"/>
              </a:lnSpc>
              <a:spcBef>
                <a:spcPts val="1000"/>
              </a:spcBef>
              <a:spcAft>
                <a:spcPts val="0"/>
              </a:spcAft>
              <a:buSzPts val="1400"/>
              <a:buChar char="○"/>
              <a:defRPr/>
            </a:lvl8pPr>
            <a:lvl9pPr indent="-317500" lvl="8" marL="4114800" algn="l">
              <a:lnSpc>
                <a:spcPct val="115000"/>
              </a:lnSpc>
              <a:spcBef>
                <a:spcPts val="1000"/>
              </a:spcBef>
              <a:spcAft>
                <a:spcPts val="1000"/>
              </a:spcAft>
              <a:buSzPts val="1400"/>
              <a:buChar char="■"/>
              <a:defRPr/>
            </a:lvl9pPr>
          </a:lstStyle>
          <a:p/>
        </p:txBody>
      </p:sp>
      <p:sp>
        <p:nvSpPr>
          <p:cNvPr id="138" name="Google Shape;138;p29"/>
          <p:cNvSpPr txBox="1"/>
          <p:nvPr>
            <p:ph idx="2" type="body"/>
          </p:nvPr>
        </p:nvSpPr>
        <p:spPr>
          <a:xfrm>
            <a:off x="457200" y="3582599"/>
            <a:ext cx="6862500" cy="986100"/>
          </a:xfrm>
          <a:prstGeom prst="rect">
            <a:avLst/>
          </a:prstGeom>
          <a:noFill/>
          <a:ln>
            <a:noFill/>
          </a:ln>
        </p:spPr>
        <p:txBody>
          <a:bodyPr anchorCtr="0" anchor="ctr"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1000"/>
              </a:spcBef>
              <a:spcAft>
                <a:spcPts val="0"/>
              </a:spcAft>
              <a:buSzPts val="1400"/>
              <a:buChar char="○"/>
              <a:defRPr/>
            </a:lvl2pPr>
            <a:lvl3pPr indent="-317500" lvl="2" marL="1371600" algn="l">
              <a:lnSpc>
                <a:spcPct val="115000"/>
              </a:lnSpc>
              <a:spcBef>
                <a:spcPts val="1000"/>
              </a:spcBef>
              <a:spcAft>
                <a:spcPts val="0"/>
              </a:spcAft>
              <a:buSzPts val="1400"/>
              <a:buChar char="■"/>
              <a:defRPr/>
            </a:lvl3pPr>
            <a:lvl4pPr indent="-317500" lvl="3" marL="1828800" algn="l">
              <a:lnSpc>
                <a:spcPct val="115000"/>
              </a:lnSpc>
              <a:spcBef>
                <a:spcPts val="1000"/>
              </a:spcBef>
              <a:spcAft>
                <a:spcPts val="0"/>
              </a:spcAft>
              <a:buSzPts val="1400"/>
              <a:buChar char="●"/>
              <a:defRPr/>
            </a:lvl4pPr>
            <a:lvl5pPr indent="-317500" lvl="4" marL="2286000" algn="l">
              <a:lnSpc>
                <a:spcPct val="115000"/>
              </a:lnSpc>
              <a:spcBef>
                <a:spcPts val="1000"/>
              </a:spcBef>
              <a:spcAft>
                <a:spcPts val="0"/>
              </a:spcAft>
              <a:buSzPts val="1400"/>
              <a:buChar char="○"/>
              <a:defRPr/>
            </a:lvl5pPr>
            <a:lvl6pPr indent="-317500" lvl="5" marL="2743200" algn="l">
              <a:lnSpc>
                <a:spcPct val="115000"/>
              </a:lnSpc>
              <a:spcBef>
                <a:spcPts val="1000"/>
              </a:spcBef>
              <a:spcAft>
                <a:spcPts val="0"/>
              </a:spcAft>
              <a:buSzPts val="1400"/>
              <a:buChar char="■"/>
              <a:defRPr/>
            </a:lvl6pPr>
            <a:lvl7pPr indent="-317500" lvl="6" marL="3200400" algn="l">
              <a:lnSpc>
                <a:spcPct val="115000"/>
              </a:lnSpc>
              <a:spcBef>
                <a:spcPts val="1000"/>
              </a:spcBef>
              <a:spcAft>
                <a:spcPts val="0"/>
              </a:spcAft>
              <a:buSzPts val="1400"/>
              <a:buChar char="●"/>
              <a:defRPr/>
            </a:lvl7pPr>
            <a:lvl8pPr indent="-317500" lvl="7" marL="3657600" algn="l">
              <a:lnSpc>
                <a:spcPct val="115000"/>
              </a:lnSpc>
              <a:spcBef>
                <a:spcPts val="1000"/>
              </a:spcBef>
              <a:spcAft>
                <a:spcPts val="0"/>
              </a:spcAft>
              <a:buSzPts val="1400"/>
              <a:buChar char="○"/>
              <a:defRPr/>
            </a:lvl8pPr>
            <a:lvl9pPr indent="-317500" lvl="8" marL="4114800" algn="l">
              <a:lnSpc>
                <a:spcPct val="115000"/>
              </a:lnSpc>
              <a:spcBef>
                <a:spcPts val="1000"/>
              </a:spcBef>
              <a:spcAft>
                <a:spcPts val="1000"/>
              </a:spcAft>
              <a:buSzPts val="1400"/>
              <a:buChar char="■"/>
              <a:defRPr/>
            </a:lvl9pPr>
          </a:lstStyle>
          <a:p/>
        </p:txBody>
      </p:sp>
      <p:sp>
        <p:nvSpPr>
          <p:cNvPr id="139" name="Google Shape;139;p29"/>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0" name="Google Shape;140;p29"/>
          <p:cNvSpPr txBox="1"/>
          <p:nvPr>
            <p:ph idx="3" type="body"/>
          </p:nvPr>
        </p:nvSpPr>
        <p:spPr>
          <a:xfrm>
            <a:off x="457200" y="1140000"/>
            <a:ext cx="6862500" cy="986100"/>
          </a:xfrm>
          <a:prstGeom prst="rect">
            <a:avLst/>
          </a:prstGeom>
          <a:noFill/>
          <a:ln>
            <a:noFill/>
          </a:ln>
        </p:spPr>
        <p:txBody>
          <a:bodyPr anchorCtr="0" anchor="ctr"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1000"/>
              </a:spcBef>
              <a:spcAft>
                <a:spcPts val="0"/>
              </a:spcAft>
              <a:buSzPts val="1400"/>
              <a:buChar char="○"/>
              <a:defRPr/>
            </a:lvl2pPr>
            <a:lvl3pPr indent="-317500" lvl="2" marL="1371600" algn="l">
              <a:lnSpc>
                <a:spcPct val="115000"/>
              </a:lnSpc>
              <a:spcBef>
                <a:spcPts val="1000"/>
              </a:spcBef>
              <a:spcAft>
                <a:spcPts val="0"/>
              </a:spcAft>
              <a:buSzPts val="1400"/>
              <a:buChar char="■"/>
              <a:defRPr/>
            </a:lvl3pPr>
            <a:lvl4pPr indent="-317500" lvl="3" marL="1828800" algn="l">
              <a:lnSpc>
                <a:spcPct val="115000"/>
              </a:lnSpc>
              <a:spcBef>
                <a:spcPts val="1000"/>
              </a:spcBef>
              <a:spcAft>
                <a:spcPts val="0"/>
              </a:spcAft>
              <a:buSzPts val="1400"/>
              <a:buChar char="●"/>
              <a:defRPr/>
            </a:lvl4pPr>
            <a:lvl5pPr indent="-317500" lvl="4" marL="2286000" algn="l">
              <a:lnSpc>
                <a:spcPct val="115000"/>
              </a:lnSpc>
              <a:spcBef>
                <a:spcPts val="1000"/>
              </a:spcBef>
              <a:spcAft>
                <a:spcPts val="0"/>
              </a:spcAft>
              <a:buSzPts val="1400"/>
              <a:buChar char="○"/>
              <a:defRPr/>
            </a:lvl5pPr>
            <a:lvl6pPr indent="-317500" lvl="5" marL="2743200" algn="l">
              <a:lnSpc>
                <a:spcPct val="115000"/>
              </a:lnSpc>
              <a:spcBef>
                <a:spcPts val="1000"/>
              </a:spcBef>
              <a:spcAft>
                <a:spcPts val="0"/>
              </a:spcAft>
              <a:buSzPts val="1400"/>
              <a:buChar char="■"/>
              <a:defRPr/>
            </a:lvl6pPr>
            <a:lvl7pPr indent="-317500" lvl="6" marL="3200400" algn="l">
              <a:lnSpc>
                <a:spcPct val="115000"/>
              </a:lnSpc>
              <a:spcBef>
                <a:spcPts val="1000"/>
              </a:spcBef>
              <a:spcAft>
                <a:spcPts val="0"/>
              </a:spcAft>
              <a:buSzPts val="1400"/>
              <a:buChar char="●"/>
              <a:defRPr/>
            </a:lvl7pPr>
            <a:lvl8pPr indent="-317500" lvl="7" marL="3657600" algn="l">
              <a:lnSpc>
                <a:spcPct val="115000"/>
              </a:lnSpc>
              <a:spcBef>
                <a:spcPts val="1000"/>
              </a:spcBef>
              <a:spcAft>
                <a:spcPts val="0"/>
              </a:spcAft>
              <a:buSzPts val="1400"/>
              <a:buChar char="○"/>
              <a:defRPr/>
            </a:lvl8pPr>
            <a:lvl9pPr indent="-317500" lvl="8" marL="4114800" algn="l">
              <a:lnSpc>
                <a:spcPct val="115000"/>
              </a:lnSpc>
              <a:spcBef>
                <a:spcPts val="1000"/>
              </a:spcBef>
              <a:spcAft>
                <a:spcPts val="1000"/>
              </a:spcAft>
              <a:buSzPts val="14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blipFill>
          <a:blip r:embed="rId2">
            <a:alphaModFix/>
          </a:blip>
          <a:stretch>
            <a:fillRect/>
          </a:stretch>
        </a:blipFill>
      </p:bgPr>
    </p:bg>
    <p:spTree>
      <p:nvGrpSpPr>
        <p:cNvPr id="141" name="Shape 141"/>
        <p:cNvGrpSpPr/>
        <p:nvPr/>
      </p:nvGrpSpPr>
      <p:grpSpPr>
        <a:xfrm>
          <a:off x="0" y="0"/>
          <a:ext cx="0" cy="0"/>
          <a:chOff x="0" y="0"/>
          <a:chExt cx="0" cy="0"/>
        </a:xfrm>
      </p:grpSpPr>
      <p:sp>
        <p:nvSpPr>
          <p:cNvPr id="142" name="Google Shape;142;p30"/>
          <p:cNvSpPr txBox="1"/>
          <p:nvPr>
            <p:ph idx="1" type="body"/>
          </p:nvPr>
        </p:nvSpPr>
        <p:spPr>
          <a:xfrm>
            <a:off x="4572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1000"/>
              </a:spcBef>
              <a:spcAft>
                <a:spcPts val="0"/>
              </a:spcAft>
              <a:buSzPts val="1400"/>
              <a:buChar char="○"/>
              <a:defRPr/>
            </a:lvl2pPr>
            <a:lvl3pPr indent="-317500" lvl="2" marL="1371600" algn="l">
              <a:lnSpc>
                <a:spcPct val="115000"/>
              </a:lnSpc>
              <a:spcBef>
                <a:spcPts val="1000"/>
              </a:spcBef>
              <a:spcAft>
                <a:spcPts val="0"/>
              </a:spcAft>
              <a:buSzPts val="1400"/>
              <a:buChar char="■"/>
              <a:defRPr/>
            </a:lvl3pPr>
            <a:lvl4pPr indent="-317500" lvl="3" marL="1828800" algn="l">
              <a:lnSpc>
                <a:spcPct val="115000"/>
              </a:lnSpc>
              <a:spcBef>
                <a:spcPts val="1000"/>
              </a:spcBef>
              <a:spcAft>
                <a:spcPts val="0"/>
              </a:spcAft>
              <a:buSzPts val="1400"/>
              <a:buChar char="●"/>
              <a:defRPr/>
            </a:lvl4pPr>
            <a:lvl5pPr indent="-317500" lvl="4" marL="2286000" algn="l">
              <a:lnSpc>
                <a:spcPct val="115000"/>
              </a:lnSpc>
              <a:spcBef>
                <a:spcPts val="1000"/>
              </a:spcBef>
              <a:spcAft>
                <a:spcPts val="0"/>
              </a:spcAft>
              <a:buSzPts val="1400"/>
              <a:buChar char="○"/>
              <a:defRPr/>
            </a:lvl5pPr>
            <a:lvl6pPr indent="-317500" lvl="5" marL="2743200" algn="l">
              <a:lnSpc>
                <a:spcPct val="115000"/>
              </a:lnSpc>
              <a:spcBef>
                <a:spcPts val="1000"/>
              </a:spcBef>
              <a:spcAft>
                <a:spcPts val="0"/>
              </a:spcAft>
              <a:buSzPts val="1400"/>
              <a:buChar char="■"/>
              <a:defRPr/>
            </a:lvl6pPr>
            <a:lvl7pPr indent="-317500" lvl="6" marL="3200400" algn="l">
              <a:lnSpc>
                <a:spcPct val="115000"/>
              </a:lnSpc>
              <a:spcBef>
                <a:spcPts val="1000"/>
              </a:spcBef>
              <a:spcAft>
                <a:spcPts val="0"/>
              </a:spcAft>
              <a:buSzPts val="1400"/>
              <a:buChar char="●"/>
              <a:defRPr/>
            </a:lvl7pPr>
            <a:lvl8pPr indent="-317500" lvl="7" marL="3657600" algn="l">
              <a:lnSpc>
                <a:spcPct val="115000"/>
              </a:lnSpc>
              <a:spcBef>
                <a:spcPts val="1000"/>
              </a:spcBef>
              <a:spcAft>
                <a:spcPts val="0"/>
              </a:spcAft>
              <a:buSzPts val="1400"/>
              <a:buChar char="○"/>
              <a:defRPr/>
            </a:lvl8pPr>
            <a:lvl9pPr indent="-317500" lvl="8" marL="4114800" algn="l">
              <a:lnSpc>
                <a:spcPct val="115000"/>
              </a:lnSpc>
              <a:spcBef>
                <a:spcPts val="1000"/>
              </a:spcBef>
              <a:spcAft>
                <a:spcPts val="1000"/>
              </a:spcAft>
              <a:buSzPts val="1400"/>
              <a:buChar char="■"/>
              <a:defRPr/>
            </a:lvl9pPr>
          </a:lstStyle>
          <a:p/>
        </p:txBody>
      </p:sp>
      <p:sp>
        <p:nvSpPr>
          <p:cNvPr id="143" name="Google Shape;143;p30"/>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4" name="Google Shape;144;p30"/>
          <p:cNvSpPr/>
          <p:nvPr/>
        </p:nvSpPr>
        <p:spPr>
          <a:xfrm>
            <a:off x="4572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Hanken Grotesk"/>
                <a:ea typeface="Hanken Grotesk"/>
                <a:cs typeface="Hanken Grotesk"/>
                <a:sym typeface="Hanken Grotesk"/>
              </a:rPr>
              <a:t>1</a:t>
            </a:r>
            <a:endParaRPr b="1" i="0" sz="1800" u="none" cap="none" strike="noStrike">
              <a:solidFill>
                <a:schemeClr val="dk1"/>
              </a:solidFill>
              <a:latin typeface="Hanken Grotesk"/>
              <a:ea typeface="Hanken Grotesk"/>
              <a:cs typeface="Hanken Grotesk"/>
              <a:sym typeface="Hanken Grotesk"/>
            </a:endParaRPr>
          </a:p>
        </p:txBody>
      </p:sp>
      <p:sp>
        <p:nvSpPr>
          <p:cNvPr id="145" name="Google Shape;145;p30"/>
          <p:cNvSpPr/>
          <p:nvPr/>
        </p:nvSpPr>
        <p:spPr>
          <a:xfrm>
            <a:off x="32370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Hanken Grotesk"/>
                <a:ea typeface="Hanken Grotesk"/>
                <a:cs typeface="Hanken Grotesk"/>
                <a:sym typeface="Hanken Grotesk"/>
              </a:rPr>
              <a:t>2</a:t>
            </a:r>
            <a:endParaRPr b="1" i="0" sz="1800" u="none" cap="none" strike="noStrike">
              <a:solidFill>
                <a:schemeClr val="dk1"/>
              </a:solidFill>
              <a:latin typeface="Hanken Grotesk"/>
              <a:ea typeface="Hanken Grotesk"/>
              <a:cs typeface="Hanken Grotesk"/>
              <a:sym typeface="Hanken Grotesk"/>
            </a:endParaRPr>
          </a:p>
        </p:txBody>
      </p:sp>
      <p:sp>
        <p:nvSpPr>
          <p:cNvPr id="146" name="Google Shape;146;p30"/>
          <p:cNvSpPr/>
          <p:nvPr/>
        </p:nvSpPr>
        <p:spPr>
          <a:xfrm>
            <a:off x="60168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Hanken Grotesk"/>
                <a:ea typeface="Hanken Grotesk"/>
                <a:cs typeface="Hanken Grotesk"/>
                <a:sym typeface="Hanken Grotesk"/>
              </a:rPr>
              <a:t>3</a:t>
            </a:r>
            <a:endParaRPr b="1" i="0" sz="1800" u="none" cap="none" strike="noStrike">
              <a:solidFill>
                <a:schemeClr val="dk1"/>
              </a:solidFill>
              <a:latin typeface="Hanken Grotesk"/>
              <a:ea typeface="Hanken Grotesk"/>
              <a:cs typeface="Hanken Grotesk"/>
              <a:sym typeface="Hanken Grotesk"/>
            </a:endParaRPr>
          </a:p>
        </p:txBody>
      </p:sp>
      <p:sp>
        <p:nvSpPr>
          <p:cNvPr id="147" name="Google Shape;147;p30"/>
          <p:cNvSpPr txBox="1"/>
          <p:nvPr>
            <p:ph idx="2" type="body"/>
          </p:nvPr>
        </p:nvSpPr>
        <p:spPr>
          <a:xfrm>
            <a:off x="32370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1000"/>
              </a:spcBef>
              <a:spcAft>
                <a:spcPts val="0"/>
              </a:spcAft>
              <a:buSzPts val="1400"/>
              <a:buChar char="○"/>
              <a:defRPr/>
            </a:lvl2pPr>
            <a:lvl3pPr indent="-317500" lvl="2" marL="1371600" algn="l">
              <a:lnSpc>
                <a:spcPct val="115000"/>
              </a:lnSpc>
              <a:spcBef>
                <a:spcPts val="1000"/>
              </a:spcBef>
              <a:spcAft>
                <a:spcPts val="0"/>
              </a:spcAft>
              <a:buSzPts val="1400"/>
              <a:buChar char="■"/>
              <a:defRPr/>
            </a:lvl3pPr>
            <a:lvl4pPr indent="-317500" lvl="3" marL="1828800" algn="l">
              <a:lnSpc>
                <a:spcPct val="115000"/>
              </a:lnSpc>
              <a:spcBef>
                <a:spcPts val="1000"/>
              </a:spcBef>
              <a:spcAft>
                <a:spcPts val="0"/>
              </a:spcAft>
              <a:buSzPts val="1400"/>
              <a:buChar char="●"/>
              <a:defRPr/>
            </a:lvl4pPr>
            <a:lvl5pPr indent="-317500" lvl="4" marL="2286000" algn="l">
              <a:lnSpc>
                <a:spcPct val="115000"/>
              </a:lnSpc>
              <a:spcBef>
                <a:spcPts val="1000"/>
              </a:spcBef>
              <a:spcAft>
                <a:spcPts val="0"/>
              </a:spcAft>
              <a:buSzPts val="1400"/>
              <a:buChar char="○"/>
              <a:defRPr/>
            </a:lvl5pPr>
            <a:lvl6pPr indent="-317500" lvl="5" marL="2743200" algn="l">
              <a:lnSpc>
                <a:spcPct val="115000"/>
              </a:lnSpc>
              <a:spcBef>
                <a:spcPts val="1000"/>
              </a:spcBef>
              <a:spcAft>
                <a:spcPts val="0"/>
              </a:spcAft>
              <a:buSzPts val="1400"/>
              <a:buChar char="■"/>
              <a:defRPr/>
            </a:lvl6pPr>
            <a:lvl7pPr indent="-317500" lvl="6" marL="3200400" algn="l">
              <a:lnSpc>
                <a:spcPct val="115000"/>
              </a:lnSpc>
              <a:spcBef>
                <a:spcPts val="1000"/>
              </a:spcBef>
              <a:spcAft>
                <a:spcPts val="0"/>
              </a:spcAft>
              <a:buSzPts val="1400"/>
              <a:buChar char="●"/>
              <a:defRPr/>
            </a:lvl7pPr>
            <a:lvl8pPr indent="-317500" lvl="7" marL="3657600" algn="l">
              <a:lnSpc>
                <a:spcPct val="115000"/>
              </a:lnSpc>
              <a:spcBef>
                <a:spcPts val="1000"/>
              </a:spcBef>
              <a:spcAft>
                <a:spcPts val="0"/>
              </a:spcAft>
              <a:buSzPts val="1400"/>
              <a:buChar char="○"/>
              <a:defRPr/>
            </a:lvl8pPr>
            <a:lvl9pPr indent="-317500" lvl="8" marL="4114800" algn="l">
              <a:lnSpc>
                <a:spcPct val="115000"/>
              </a:lnSpc>
              <a:spcBef>
                <a:spcPts val="1000"/>
              </a:spcBef>
              <a:spcAft>
                <a:spcPts val="1000"/>
              </a:spcAft>
              <a:buSzPts val="1400"/>
              <a:buChar char="■"/>
              <a:defRPr/>
            </a:lvl9pPr>
          </a:lstStyle>
          <a:p/>
        </p:txBody>
      </p:sp>
      <p:sp>
        <p:nvSpPr>
          <p:cNvPr id="148" name="Google Shape;148;p30"/>
          <p:cNvSpPr txBox="1"/>
          <p:nvPr>
            <p:ph idx="3" type="body"/>
          </p:nvPr>
        </p:nvSpPr>
        <p:spPr>
          <a:xfrm>
            <a:off x="60168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lgn="l">
              <a:lnSpc>
                <a:spcPct val="115000"/>
              </a:lnSpc>
              <a:spcBef>
                <a:spcPts val="0"/>
              </a:spcBef>
              <a:spcAft>
                <a:spcPts val="0"/>
              </a:spcAft>
              <a:buSzPts val="1400"/>
              <a:buChar char="•"/>
              <a:defRPr sz="1400"/>
            </a:lvl1pPr>
            <a:lvl2pPr indent="-317500" lvl="1" marL="914400" algn="l">
              <a:lnSpc>
                <a:spcPct val="115000"/>
              </a:lnSpc>
              <a:spcBef>
                <a:spcPts val="1000"/>
              </a:spcBef>
              <a:spcAft>
                <a:spcPts val="0"/>
              </a:spcAft>
              <a:buSzPts val="1400"/>
              <a:buChar char="○"/>
              <a:defRPr/>
            </a:lvl2pPr>
            <a:lvl3pPr indent="-317500" lvl="2" marL="1371600" algn="l">
              <a:lnSpc>
                <a:spcPct val="115000"/>
              </a:lnSpc>
              <a:spcBef>
                <a:spcPts val="1000"/>
              </a:spcBef>
              <a:spcAft>
                <a:spcPts val="0"/>
              </a:spcAft>
              <a:buSzPts val="1400"/>
              <a:buChar char="■"/>
              <a:defRPr/>
            </a:lvl3pPr>
            <a:lvl4pPr indent="-317500" lvl="3" marL="1828800" algn="l">
              <a:lnSpc>
                <a:spcPct val="115000"/>
              </a:lnSpc>
              <a:spcBef>
                <a:spcPts val="1000"/>
              </a:spcBef>
              <a:spcAft>
                <a:spcPts val="0"/>
              </a:spcAft>
              <a:buSzPts val="1400"/>
              <a:buChar char="●"/>
              <a:defRPr/>
            </a:lvl4pPr>
            <a:lvl5pPr indent="-317500" lvl="4" marL="2286000" algn="l">
              <a:lnSpc>
                <a:spcPct val="115000"/>
              </a:lnSpc>
              <a:spcBef>
                <a:spcPts val="1000"/>
              </a:spcBef>
              <a:spcAft>
                <a:spcPts val="0"/>
              </a:spcAft>
              <a:buSzPts val="1400"/>
              <a:buChar char="○"/>
              <a:defRPr/>
            </a:lvl5pPr>
            <a:lvl6pPr indent="-317500" lvl="5" marL="2743200" algn="l">
              <a:lnSpc>
                <a:spcPct val="115000"/>
              </a:lnSpc>
              <a:spcBef>
                <a:spcPts val="1000"/>
              </a:spcBef>
              <a:spcAft>
                <a:spcPts val="0"/>
              </a:spcAft>
              <a:buSzPts val="1400"/>
              <a:buChar char="■"/>
              <a:defRPr/>
            </a:lvl6pPr>
            <a:lvl7pPr indent="-317500" lvl="6" marL="3200400" algn="l">
              <a:lnSpc>
                <a:spcPct val="115000"/>
              </a:lnSpc>
              <a:spcBef>
                <a:spcPts val="1000"/>
              </a:spcBef>
              <a:spcAft>
                <a:spcPts val="0"/>
              </a:spcAft>
              <a:buSzPts val="1400"/>
              <a:buChar char="●"/>
              <a:defRPr/>
            </a:lvl7pPr>
            <a:lvl8pPr indent="-317500" lvl="7" marL="3657600" algn="l">
              <a:lnSpc>
                <a:spcPct val="115000"/>
              </a:lnSpc>
              <a:spcBef>
                <a:spcPts val="1000"/>
              </a:spcBef>
              <a:spcAft>
                <a:spcPts val="0"/>
              </a:spcAft>
              <a:buSzPts val="1400"/>
              <a:buChar char="○"/>
              <a:defRPr/>
            </a:lvl8pPr>
            <a:lvl9pPr indent="-317500" lvl="8" marL="4114800" algn="l">
              <a:lnSpc>
                <a:spcPct val="115000"/>
              </a:lnSpc>
              <a:spcBef>
                <a:spcPts val="1000"/>
              </a:spcBef>
              <a:spcAft>
                <a:spcPts val="1000"/>
              </a:spcAft>
              <a:buSzPts val="14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blipFill>
          <a:blip r:embed="rId2">
            <a:alphaModFix/>
          </a:blip>
          <a:stretch>
            <a:fillRect/>
          </a:stretch>
        </a:blipFill>
      </p:bgPr>
    </p:bg>
    <p:spTree>
      <p:nvGrpSpPr>
        <p:cNvPr id="149" name="Shape 149"/>
        <p:cNvGrpSpPr/>
        <p:nvPr/>
      </p:nvGrpSpPr>
      <p:grpSpPr>
        <a:xfrm>
          <a:off x="0" y="0"/>
          <a:ext cx="0" cy="0"/>
          <a:chOff x="0" y="0"/>
          <a:chExt cx="0" cy="0"/>
        </a:xfrm>
      </p:grpSpPr>
      <p:sp>
        <p:nvSpPr>
          <p:cNvPr id="150" name="Google Shape;150;p31"/>
          <p:cNvSpPr/>
          <p:nvPr/>
        </p:nvSpPr>
        <p:spPr>
          <a:xfrm>
            <a:off x="457350" y="1370700"/>
            <a:ext cx="2606100" cy="3201300"/>
          </a:xfrm>
          <a:prstGeom prst="rect">
            <a:avLst/>
          </a:prstGeom>
          <a:solidFill>
            <a:srgbClr val="FFFFFF">
              <a:alpha val="19607"/>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b="0" i="0" sz="1200" u="none" cap="none" strike="noStrike">
              <a:solidFill>
                <a:schemeClr val="dk1"/>
              </a:solidFill>
              <a:latin typeface="Inter"/>
              <a:ea typeface="Inter"/>
              <a:cs typeface="Inter"/>
              <a:sym typeface="Inter"/>
            </a:endParaRPr>
          </a:p>
        </p:txBody>
      </p:sp>
      <p:sp>
        <p:nvSpPr>
          <p:cNvPr id="151" name="Google Shape;151;p31"/>
          <p:cNvSpPr/>
          <p:nvPr/>
        </p:nvSpPr>
        <p:spPr>
          <a:xfrm>
            <a:off x="3237075" y="1370700"/>
            <a:ext cx="2606100" cy="3201300"/>
          </a:xfrm>
          <a:prstGeom prst="rect">
            <a:avLst/>
          </a:prstGeom>
          <a:solidFill>
            <a:srgbClr val="FFFFFF">
              <a:alpha val="19607"/>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400"/>
              <a:buFont typeface="Arial"/>
              <a:buNone/>
            </a:pPr>
            <a:r>
              <a:t/>
            </a:r>
            <a:endParaRPr b="0" i="0" sz="1400" u="none" cap="none" strike="noStrike">
              <a:solidFill>
                <a:schemeClr val="accent1"/>
              </a:solidFill>
              <a:latin typeface="Hanken Grotesk SemiBold"/>
              <a:ea typeface="Hanken Grotesk SemiBold"/>
              <a:cs typeface="Hanken Grotesk SemiBold"/>
              <a:sym typeface="Hanken Grotesk SemiBold"/>
            </a:endParaRPr>
          </a:p>
        </p:txBody>
      </p:sp>
      <p:sp>
        <p:nvSpPr>
          <p:cNvPr id="152" name="Google Shape;152;p31"/>
          <p:cNvSpPr/>
          <p:nvPr/>
        </p:nvSpPr>
        <p:spPr>
          <a:xfrm>
            <a:off x="6016800" y="1370700"/>
            <a:ext cx="2606100" cy="3201300"/>
          </a:xfrm>
          <a:prstGeom prst="rect">
            <a:avLst/>
          </a:prstGeom>
          <a:solidFill>
            <a:srgbClr val="FFFFFF">
              <a:alpha val="19607"/>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200"/>
              <a:buFont typeface="Arial"/>
              <a:buNone/>
            </a:pPr>
            <a:r>
              <a:t/>
            </a:r>
            <a:endParaRPr b="0" i="0" sz="1200" u="none" cap="none" strike="noStrike">
              <a:solidFill>
                <a:schemeClr val="dk1"/>
              </a:solidFill>
              <a:latin typeface="Inter"/>
              <a:ea typeface="Inter"/>
              <a:cs typeface="Inter"/>
              <a:sym typeface="Inter"/>
            </a:endParaRPr>
          </a:p>
        </p:txBody>
      </p:sp>
      <p:sp>
        <p:nvSpPr>
          <p:cNvPr id="153" name="Google Shape;153;p31"/>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000"/>
              </a:spcBef>
              <a:spcAft>
                <a:spcPts val="0"/>
              </a:spcAft>
              <a:buSzPts val="1200"/>
              <a:buChar char="○"/>
              <a:defRPr sz="1200"/>
            </a:lvl2pPr>
            <a:lvl3pPr indent="-304800" lvl="2" marL="1371600" algn="l">
              <a:lnSpc>
                <a:spcPct val="115000"/>
              </a:lnSpc>
              <a:spcBef>
                <a:spcPts val="1000"/>
              </a:spcBef>
              <a:spcAft>
                <a:spcPts val="0"/>
              </a:spcAft>
              <a:buSzPts val="1200"/>
              <a:buChar char="■"/>
              <a:defRPr sz="1200"/>
            </a:lvl3pPr>
            <a:lvl4pPr indent="-304800" lvl="3" marL="1828800" algn="l">
              <a:lnSpc>
                <a:spcPct val="115000"/>
              </a:lnSpc>
              <a:spcBef>
                <a:spcPts val="1000"/>
              </a:spcBef>
              <a:spcAft>
                <a:spcPts val="0"/>
              </a:spcAft>
              <a:buSzPts val="1200"/>
              <a:buChar char="●"/>
              <a:defRPr sz="1200"/>
            </a:lvl4pPr>
            <a:lvl5pPr indent="-304800" lvl="4" marL="2286000" algn="l">
              <a:lnSpc>
                <a:spcPct val="115000"/>
              </a:lnSpc>
              <a:spcBef>
                <a:spcPts val="1000"/>
              </a:spcBef>
              <a:spcAft>
                <a:spcPts val="0"/>
              </a:spcAft>
              <a:buSzPts val="1200"/>
              <a:buChar char="○"/>
              <a:defRPr sz="1200"/>
            </a:lvl5pPr>
            <a:lvl6pPr indent="-304800" lvl="5" marL="2743200" algn="l">
              <a:lnSpc>
                <a:spcPct val="115000"/>
              </a:lnSpc>
              <a:spcBef>
                <a:spcPts val="1000"/>
              </a:spcBef>
              <a:spcAft>
                <a:spcPts val="0"/>
              </a:spcAft>
              <a:buSzPts val="1200"/>
              <a:buChar char="■"/>
              <a:defRPr sz="1200"/>
            </a:lvl6pPr>
            <a:lvl7pPr indent="-304800" lvl="6" marL="3200400" algn="l">
              <a:lnSpc>
                <a:spcPct val="115000"/>
              </a:lnSpc>
              <a:spcBef>
                <a:spcPts val="1000"/>
              </a:spcBef>
              <a:spcAft>
                <a:spcPts val="0"/>
              </a:spcAft>
              <a:buSzPts val="1200"/>
              <a:buChar char="●"/>
              <a:defRPr sz="1200"/>
            </a:lvl7pPr>
            <a:lvl8pPr indent="-304800" lvl="7" marL="3657600" algn="l">
              <a:lnSpc>
                <a:spcPct val="115000"/>
              </a:lnSpc>
              <a:spcBef>
                <a:spcPts val="1000"/>
              </a:spcBef>
              <a:spcAft>
                <a:spcPts val="0"/>
              </a:spcAft>
              <a:buSzPts val="1200"/>
              <a:buChar char="○"/>
              <a:defRPr sz="1200"/>
            </a:lvl8pPr>
            <a:lvl9pPr indent="-304800" lvl="8" marL="4114800" algn="l">
              <a:lnSpc>
                <a:spcPct val="115000"/>
              </a:lnSpc>
              <a:spcBef>
                <a:spcPts val="1000"/>
              </a:spcBef>
              <a:spcAft>
                <a:spcPts val="1000"/>
              </a:spcAft>
              <a:buSzPts val="1200"/>
              <a:buChar char="■"/>
              <a:defRPr sz="1200"/>
            </a:lvl9pPr>
          </a:lstStyle>
          <a:p/>
        </p:txBody>
      </p:sp>
      <p:sp>
        <p:nvSpPr>
          <p:cNvPr id="154" name="Google Shape;154;p31"/>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000"/>
              </a:spcBef>
              <a:spcAft>
                <a:spcPts val="0"/>
              </a:spcAft>
              <a:buSzPts val="1200"/>
              <a:buChar char="○"/>
              <a:defRPr sz="1200"/>
            </a:lvl2pPr>
            <a:lvl3pPr indent="-304800" lvl="2" marL="1371600" algn="l">
              <a:lnSpc>
                <a:spcPct val="115000"/>
              </a:lnSpc>
              <a:spcBef>
                <a:spcPts val="1000"/>
              </a:spcBef>
              <a:spcAft>
                <a:spcPts val="0"/>
              </a:spcAft>
              <a:buSzPts val="1200"/>
              <a:buChar char="■"/>
              <a:defRPr sz="1200"/>
            </a:lvl3pPr>
            <a:lvl4pPr indent="-304800" lvl="3" marL="1828800" algn="l">
              <a:lnSpc>
                <a:spcPct val="115000"/>
              </a:lnSpc>
              <a:spcBef>
                <a:spcPts val="1000"/>
              </a:spcBef>
              <a:spcAft>
                <a:spcPts val="0"/>
              </a:spcAft>
              <a:buSzPts val="1200"/>
              <a:buChar char="●"/>
              <a:defRPr sz="1200"/>
            </a:lvl4pPr>
            <a:lvl5pPr indent="-304800" lvl="4" marL="2286000" algn="l">
              <a:lnSpc>
                <a:spcPct val="115000"/>
              </a:lnSpc>
              <a:spcBef>
                <a:spcPts val="1000"/>
              </a:spcBef>
              <a:spcAft>
                <a:spcPts val="0"/>
              </a:spcAft>
              <a:buSzPts val="1200"/>
              <a:buChar char="○"/>
              <a:defRPr sz="1200"/>
            </a:lvl5pPr>
            <a:lvl6pPr indent="-304800" lvl="5" marL="2743200" algn="l">
              <a:lnSpc>
                <a:spcPct val="115000"/>
              </a:lnSpc>
              <a:spcBef>
                <a:spcPts val="1000"/>
              </a:spcBef>
              <a:spcAft>
                <a:spcPts val="0"/>
              </a:spcAft>
              <a:buSzPts val="1200"/>
              <a:buChar char="■"/>
              <a:defRPr sz="1200"/>
            </a:lvl6pPr>
            <a:lvl7pPr indent="-304800" lvl="6" marL="3200400" algn="l">
              <a:lnSpc>
                <a:spcPct val="115000"/>
              </a:lnSpc>
              <a:spcBef>
                <a:spcPts val="1000"/>
              </a:spcBef>
              <a:spcAft>
                <a:spcPts val="0"/>
              </a:spcAft>
              <a:buSzPts val="1200"/>
              <a:buChar char="●"/>
              <a:defRPr sz="1200"/>
            </a:lvl7pPr>
            <a:lvl8pPr indent="-304800" lvl="7" marL="3657600" algn="l">
              <a:lnSpc>
                <a:spcPct val="115000"/>
              </a:lnSpc>
              <a:spcBef>
                <a:spcPts val="1000"/>
              </a:spcBef>
              <a:spcAft>
                <a:spcPts val="0"/>
              </a:spcAft>
              <a:buSzPts val="1200"/>
              <a:buChar char="○"/>
              <a:defRPr sz="1200"/>
            </a:lvl8pPr>
            <a:lvl9pPr indent="-304800" lvl="8" marL="4114800" algn="l">
              <a:lnSpc>
                <a:spcPct val="115000"/>
              </a:lnSpc>
              <a:spcBef>
                <a:spcPts val="1000"/>
              </a:spcBef>
              <a:spcAft>
                <a:spcPts val="1000"/>
              </a:spcAft>
              <a:buSzPts val="1200"/>
              <a:buChar char="■"/>
              <a:defRPr sz="1200"/>
            </a:lvl9pPr>
          </a:lstStyle>
          <a:p/>
        </p:txBody>
      </p:sp>
      <p:sp>
        <p:nvSpPr>
          <p:cNvPr id="155" name="Google Shape;155;p31"/>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000"/>
              </a:spcBef>
              <a:spcAft>
                <a:spcPts val="0"/>
              </a:spcAft>
              <a:buSzPts val="1200"/>
              <a:buChar char="○"/>
              <a:defRPr sz="1200"/>
            </a:lvl2pPr>
            <a:lvl3pPr indent="-304800" lvl="2" marL="1371600" algn="l">
              <a:lnSpc>
                <a:spcPct val="115000"/>
              </a:lnSpc>
              <a:spcBef>
                <a:spcPts val="1000"/>
              </a:spcBef>
              <a:spcAft>
                <a:spcPts val="0"/>
              </a:spcAft>
              <a:buSzPts val="1200"/>
              <a:buChar char="■"/>
              <a:defRPr sz="1200"/>
            </a:lvl3pPr>
            <a:lvl4pPr indent="-304800" lvl="3" marL="1828800" algn="l">
              <a:lnSpc>
                <a:spcPct val="115000"/>
              </a:lnSpc>
              <a:spcBef>
                <a:spcPts val="1000"/>
              </a:spcBef>
              <a:spcAft>
                <a:spcPts val="0"/>
              </a:spcAft>
              <a:buSzPts val="1200"/>
              <a:buChar char="●"/>
              <a:defRPr sz="1200"/>
            </a:lvl4pPr>
            <a:lvl5pPr indent="-304800" lvl="4" marL="2286000" algn="l">
              <a:lnSpc>
                <a:spcPct val="115000"/>
              </a:lnSpc>
              <a:spcBef>
                <a:spcPts val="1000"/>
              </a:spcBef>
              <a:spcAft>
                <a:spcPts val="0"/>
              </a:spcAft>
              <a:buSzPts val="1200"/>
              <a:buChar char="○"/>
              <a:defRPr sz="1200"/>
            </a:lvl5pPr>
            <a:lvl6pPr indent="-304800" lvl="5" marL="2743200" algn="l">
              <a:lnSpc>
                <a:spcPct val="115000"/>
              </a:lnSpc>
              <a:spcBef>
                <a:spcPts val="1000"/>
              </a:spcBef>
              <a:spcAft>
                <a:spcPts val="0"/>
              </a:spcAft>
              <a:buSzPts val="1200"/>
              <a:buChar char="■"/>
              <a:defRPr sz="1200"/>
            </a:lvl6pPr>
            <a:lvl7pPr indent="-304800" lvl="6" marL="3200400" algn="l">
              <a:lnSpc>
                <a:spcPct val="115000"/>
              </a:lnSpc>
              <a:spcBef>
                <a:spcPts val="1000"/>
              </a:spcBef>
              <a:spcAft>
                <a:spcPts val="0"/>
              </a:spcAft>
              <a:buSzPts val="1200"/>
              <a:buChar char="●"/>
              <a:defRPr sz="1200"/>
            </a:lvl7pPr>
            <a:lvl8pPr indent="-304800" lvl="7" marL="3657600" algn="l">
              <a:lnSpc>
                <a:spcPct val="115000"/>
              </a:lnSpc>
              <a:spcBef>
                <a:spcPts val="1000"/>
              </a:spcBef>
              <a:spcAft>
                <a:spcPts val="0"/>
              </a:spcAft>
              <a:buSzPts val="1200"/>
              <a:buChar char="○"/>
              <a:defRPr sz="1200"/>
            </a:lvl8pPr>
            <a:lvl9pPr indent="-304800" lvl="8" marL="4114800" algn="l">
              <a:lnSpc>
                <a:spcPct val="115000"/>
              </a:lnSpc>
              <a:spcBef>
                <a:spcPts val="1000"/>
              </a:spcBef>
              <a:spcAft>
                <a:spcPts val="1000"/>
              </a:spcAft>
              <a:buSzPts val="1200"/>
              <a:buChar char="■"/>
              <a:defRPr sz="1200"/>
            </a:lvl9pPr>
          </a:lstStyle>
          <a:p/>
        </p:txBody>
      </p:sp>
      <p:sp>
        <p:nvSpPr>
          <p:cNvPr id="156" name="Google Shape;156;p31"/>
          <p:cNvSpPr txBox="1"/>
          <p:nvPr>
            <p:ph idx="4" type="subTitle"/>
          </p:nvPr>
        </p:nvSpPr>
        <p:spPr>
          <a:xfrm>
            <a:off x="457200" y="1370125"/>
            <a:ext cx="2606100" cy="572700"/>
          </a:xfrm>
          <a:prstGeom prst="rect">
            <a:avLst/>
          </a:prstGeom>
          <a:noFill/>
          <a:ln>
            <a:noFill/>
          </a:ln>
        </p:spPr>
        <p:txBody>
          <a:bodyPr anchorCtr="0" anchor="t" bIns="91425" lIns="137150" spcFirstLastPara="1" rIns="137150" wrap="square" tIns="182875">
            <a:normAutofit/>
          </a:bodyPr>
          <a:lstStyle>
            <a:lvl1pPr lvl="0" marR="0" algn="l">
              <a:lnSpc>
                <a:spcPct val="105000"/>
              </a:lnSpc>
              <a:spcBef>
                <a:spcPts val="0"/>
              </a:spcBef>
              <a:spcAft>
                <a:spcPts val="0"/>
              </a:spcAft>
              <a:buSzPts val="1800"/>
              <a:buNone/>
              <a:defRPr sz="1400">
                <a:latin typeface="Hanken Grotesk SemiBold"/>
                <a:ea typeface="Hanken Grotesk SemiBold"/>
                <a:cs typeface="Hanken Grotesk SemiBold"/>
                <a:sym typeface="Hanken Grotesk SemiBold"/>
              </a:defRPr>
            </a:lvl1pPr>
            <a:lvl2pPr lvl="1" algn="l">
              <a:lnSpc>
                <a:spcPct val="115000"/>
              </a:lnSpc>
              <a:spcBef>
                <a:spcPts val="100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57" name="Google Shape;157;p31"/>
          <p:cNvSpPr txBox="1"/>
          <p:nvPr>
            <p:ph idx="5" type="subTitle"/>
          </p:nvPr>
        </p:nvSpPr>
        <p:spPr>
          <a:xfrm>
            <a:off x="3237000" y="1370125"/>
            <a:ext cx="2606100" cy="572700"/>
          </a:xfrm>
          <a:prstGeom prst="rect">
            <a:avLst/>
          </a:prstGeom>
          <a:noFill/>
          <a:ln>
            <a:noFill/>
          </a:ln>
        </p:spPr>
        <p:txBody>
          <a:bodyPr anchorCtr="0" anchor="t" bIns="91425" lIns="137150" spcFirstLastPara="1" rIns="137150" wrap="square" tIns="182875">
            <a:normAutofit/>
          </a:bodyPr>
          <a:lstStyle>
            <a:lvl1pPr lvl="0" marR="0" algn="l">
              <a:lnSpc>
                <a:spcPct val="105000"/>
              </a:lnSpc>
              <a:spcBef>
                <a:spcPts val="0"/>
              </a:spcBef>
              <a:spcAft>
                <a:spcPts val="0"/>
              </a:spcAft>
              <a:buSzPts val="1800"/>
              <a:buNone/>
              <a:defRPr sz="1400">
                <a:latin typeface="Hanken Grotesk SemiBold"/>
                <a:ea typeface="Hanken Grotesk SemiBold"/>
                <a:cs typeface="Hanken Grotesk SemiBold"/>
                <a:sym typeface="Hanken Grotesk SemiBold"/>
              </a:defRPr>
            </a:lvl1pPr>
            <a:lvl2pPr lvl="1" algn="l">
              <a:lnSpc>
                <a:spcPct val="115000"/>
              </a:lnSpc>
              <a:spcBef>
                <a:spcPts val="100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58" name="Google Shape;158;p31"/>
          <p:cNvSpPr txBox="1"/>
          <p:nvPr>
            <p:ph idx="6" type="subTitle"/>
          </p:nvPr>
        </p:nvSpPr>
        <p:spPr>
          <a:xfrm>
            <a:off x="6016800" y="1370125"/>
            <a:ext cx="2606100" cy="572700"/>
          </a:xfrm>
          <a:prstGeom prst="rect">
            <a:avLst/>
          </a:prstGeom>
          <a:noFill/>
          <a:ln>
            <a:noFill/>
          </a:ln>
        </p:spPr>
        <p:txBody>
          <a:bodyPr anchorCtr="0" anchor="t" bIns="91425" lIns="137150" spcFirstLastPara="1" rIns="137150" wrap="square" tIns="182875">
            <a:normAutofit/>
          </a:bodyPr>
          <a:lstStyle>
            <a:lvl1pPr lvl="0" marR="0" algn="l">
              <a:lnSpc>
                <a:spcPct val="105000"/>
              </a:lnSpc>
              <a:spcBef>
                <a:spcPts val="0"/>
              </a:spcBef>
              <a:spcAft>
                <a:spcPts val="0"/>
              </a:spcAft>
              <a:buSzPts val="1800"/>
              <a:buNone/>
              <a:defRPr sz="1400">
                <a:latin typeface="Hanken Grotesk SemiBold"/>
                <a:ea typeface="Hanken Grotesk SemiBold"/>
                <a:cs typeface="Hanken Grotesk SemiBold"/>
                <a:sym typeface="Hanken Grotesk SemiBold"/>
              </a:defRPr>
            </a:lvl1pPr>
            <a:lvl2pPr lvl="1" algn="l">
              <a:lnSpc>
                <a:spcPct val="115000"/>
              </a:lnSpc>
              <a:spcBef>
                <a:spcPts val="100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59" name="Google Shape;159;p31"/>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blipFill>
          <a:blip r:embed="rId2">
            <a:alphaModFix/>
          </a:blip>
          <a:stretch>
            <a:fillRect/>
          </a:stretch>
        </a:blipFill>
      </p:bgPr>
    </p:bg>
    <p:spTree>
      <p:nvGrpSpPr>
        <p:cNvPr id="160" name="Shape 160"/>
        <p:cNvGrpSpPr/>
        <p:nvPr/>
      </p:nvGrpSpPr>
      <p:grpSpPr>
        <a:xfrm>
          <a:off x="0" y="0"/>
          <a:ext cx="0" cy="0"/>
          <a:chOff x="0" y="0"/>
          <a:chExt cx="0" cy="0"/>
        </a:xfrm>
      </p:grpSpPr>
      <p:sp>
        <p:nvSpPr>
          <p:cNvPr id="161" name="Google Shape;161;p32"/>
          <p:cNvSpPr/>
          <p:nvPr/>
        </p:nvSpPr>
        <p:spPr>
          <a:xfrm>
            <a:off x="-6250" y="143750"/>
            <a:ext cx="9150300" cy="4857300"/>
          </a:xfrm>
          <a:prstGeom prst="rect">
            <a:avLst/>
          </a:prstGeom>
          <a:solidFill>
            <a:srgbClr val="FFFFFF">
              <a:alpha val="9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32"/>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000"/>
              </a:spcBef>
              <a:spcAft>
                <a:spcPts val="0"/>
              </a:spcAft>
              <a:buSzPts val="1200"/>
              <a:buChar char="○"/>
              <a:defRPr sz="1200"/>
            </a:lvl2pPr>
            <a:lvl3pPr indent="-304800" lvl="2" marL="1371600" algn="l">
              <a:lnSpc>
                <a:spcPct val="115000"/>
              </a:lnSpc>
              <a:spcBef>
                <a:spcPts val="1000"/>
              </a:spcBef>
              <a:spcAft>
                <a:spcPts val="0"/>
              </a:spcAft>
              <a:buSzPts val="1200"/>
              <a:buChar char="■"/>
              <a:defRPr sz="1200"/>
            </a:lvl3pPr>
            <a:lvl4pPr indent="-304800" lvl="3" marL="1828800" algn="l">
              <a:lnSpc>
                <a:spcPct val="115000"/>
              </a:lnSpc>
              <a:spcBef>
                <a:spcPts val="1000"/>
              </a:spcBef>
              <a:spcAft>
                <a:spcPts val="0"/>
              </a:spcAft>
              <a:buSzPts val="1200"/>
              <a:buChar char="●"/>
              <a:defRPr sz="1200"/>
            </a:lvl4pPr>
            <a:lvl5pPr indent="-304800" lvl="4" marL="2286000" algn="l">
              <a:lnSpc>
                <a:spcPct val="115000"/>
              </a:lnSpc>
              <a:spcBef>
                <a:spcPts val="1000"/>
              </a:spcBef>
              <a:spcAft>
                <a:spcPts val="0"/>
              </a:spcAft>
              <a:buSzPts val="1200"/>
              <a:buChar char="○"/>
              <a:defRPr sz="1200"/>
            </a:lvl5pPr>
            <a:lvl6pPr indent="-304800" lvl="5" marL="2743200" algn="l">
              <a:lnSpc>
                <a:spcPct val="115000"/>
              </a:lnSpc>
              <a:spcBef>
                <a:spcPts val="1000"/>
              </a:spcBef>
              <a:spcAft>
                <a:spcPts val="0"/>
              </a:spcAft>
              <a:buSzPts val="1200"/>
              <a:buChar char="■"/>
              <a:defRPr sz="1200"/>
            </a:lvl6pPr>
            <a:lvl7pPr indent="-304800" lvl="6" marL="3200400" algn="l">
              <a:lnSpc>
                <a:spcPct val="115000"/>
              </a:lnSpc>
              <a:spcBef>
                <a:spcPts val="1000"/>
              </a:spcBef>
              <a:spcAft>
                <a:spcPts val="0"/>
              </a:spcAft>
              <a:buSzPts val="1200"/>
              <a:buChar char="●"/>
              <a:defRPr sz="1200"/>
            </a:lvl7pPr>
            <a:lvl8pPr indent="-304800" lvl="7" marL="3657600" algn="l">
              <a:lnSpc>
                <a:spcPct val="115000"/>
              </a:lnSpc>
              <a:spcBef>
                <a:spcPts val="1000"/>
              </a:spcBef>
              <a:spcAft>
                <a:spcPts val="0"/>
              </a:spcAft>
              <a:buSzPts val="1200"/>
              <a:buChar char="○"/>
              <a:defRPr sz="1200"/>
            </a:lvl8pPr>
            <a:lvl9pPr indent="-304800" lvl="8" marL="4114800" algn="l">
              <a:lnSpc>
                <a:spcPct val="115000"/>
              </a:lnSpc>
              <a:spcBef>
                <a:spcPts val="1000"/>
              </a:spcBef>
              <a:spcAft>
                <a:spcPts val="1000"/>
              </a:spcAft>
              <a:buSzPts val="1200"/>
              <a:buChar char="■"/>
              <a:defRPr sz="1200"/>
            </a:lvl9pPr>
          </a:lstStyle>
          <a:p/>
        </p:txBody>
      </p:sp>
      <p:sp>
        <p:nvSpPr>
          <p:cNvPr id="163" name="Google Shape;163;p32"/>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000"/>
              </a:spcBef>
              <a:spcAft>
                <a:spcPts val="0"/>
              </a:spcAft>
              <a:buSzPts val="1200"/>
              <a:buChar char="○"/>
              <a:defRPr sz="1200"/>
            </a:lvl2pPr>
            <a:lvl3pPr indent="-304800" lvl="2" marL="1371600" algn="l">
              <a:lnSpc>
                <a:spcPct val="115000"/>
              </a:lnSpc>
              <a:spcBef>
                <a:spcPts val="1000"/>
              </a:spcBef>
              <a:spcAft>
                <a:spcPts val="0"/>
              </a:spcAft>
              <a:buSzPts val="1200"/>
              <a:buChar char="■"/>
              <a:defRPr sz="1200"/>
            </a:lvl3pPr>
            <a:lvl4pPr indent="-304800" lvl="3" marL="1828800" algn="l">
              <a:lnSpc>
                <a:spcPct val="115000"/>
              </a:lnSpc>
              <a:spcBef>
                <a:spcPts val="1000"/>
              </a:spcBef>
              <a:spcAft>
                <a:spcPts val="0"/>
              </a:spcAft>
              <a:buSzPts val="1200"/>
              <a:buChar char="●"/>
              <a:defRPr sz="1200"/>
            </a:lvl4pPr>
            <a:lvl5pPr indent="-304800" lvl="4" marL="2286000" algn="l">
              <a:lnSpc>
                <a:spcPct val="115000"/>
              </a:lnSpc>
              <a:spcBef>
                <a:spcPts val="1000"/>
              </a:spcBef>
              <a:spcAft>
                <a:spcPts val="0"/>
              </a:spcAft>
              <a:buSzPts val="1200"/>
              <a:buChar char="○"/>
              <a:defRPr sz="1200"/>
            </a:lvl5pPr>
            <a:lvl6pPr indent="-304800" lvl="5" marL="2743200" algn="l">
              <a:lnSpc>
                <a:spcPct val="115000"/>
              </a:lnSpc>
              <a:spcBef>
                <a:spcPts val="1000"/>
              </a:spcBef>
              <a:spcAft>
                <a:spcPts val="0"/>
              </a:spcAft>
              <a:buSzPts val="1200"/>
              <a:buChar char="■"/>
              <a:defRPr sz="1200"/>
            </a:lvl6pPr>
            <a:lvl7pPr indent="-304800" lvl="6" marL="3200400" algn="l">
              <a:lnSpc>
                <a:spcPct val="115000"/>
              </a:lnSpc>
              <a:spcBef>
                <a:spcPts val="1000"/>
              </a:spcBef>
              <a:spcAft>
                <a:spcPts val="0"/>
              </a:spcAft>
              <a:buSzPts val="1200"/>
              <a:buChar char="●"/>
              <a:defRPr sz="1200"/>
            </a:lvl7pPr>
            <a:lvl8pPr indent="-304800" lvl="7" marL="3657600" algn="l">
              <a:lnSpc>
                <a:spcPct val="115000"/>
              </a:lnSpc>
              <a:spcBef>
                <a:spcPts val="1000"/>
              </a:spcBef>
              <a:spcAft>
                <a:spcPts val="0"/>
              </a:spcAft>
              <a:buSzPts val="1200"/>
              <a:buChar char="○"/>
              <a:defRPr sz="1200"/>
            </a:lvl8pPr>
            <a:lvl9pPr indent="-304800" lvl="8" marL="4114800" algn="l">
              <a:lnSpc>
                <a:spcPct val="115000"/>
              </a:lnSpc>
              <a:spcBef>
                <a:spcPts val="1000"/>
              </a:spcBef>
              <a:spcAft>
                <a:spcPts val="1000"/>
              </a:spcAft>
              <a:buSzPts val="1200"/>
              <a:buChar char="■"/>
              <a:defRPr sz="1200"/>
            </a:lvl9pPr>
          </a:lstStyle>
          <a:p/>
        </p:txBody>
      </p:sp>
      <p:sp>
        <p:nvSpPr>
          <p:cNvPr id="164" name="Google Shape;164;p32"/>
          <p:cNvSpPr txBox="1"/>
          <p:nvPr>
            <p:ph idx="3" type="subTitle"/>
          </p:nvPr>
        </p:nvSpPr>
        <p:spPr>
          <a:xfrm>
            <a:off x="457200" y="1140100"/>
            <a:ext cx="1404000" cy="986100"/>
          </a:xfrm>
          <a:prstGeom prst="rect">
            <a:avLst/>
          </a:prstGeom>
          <a:noFill/>
          <a:ln>
            <a:noFill/>
          </a:ln>
        </p:spPr>
        <p:txBody>
          <a:bodyPr anchorCtr="0" anchor="ctr" bIns="91425" lIns="91425" spcFirstLastPara="1" rIns="91425" wrap="square" tIns="91425">
            <a:normAutofit/>
          </a:bodyPr>
          <a:lstStyle>
            <a:lvl1pPr lvl="0" marR="0" algn="l">
              <a:lnSpc>
                <a:spcPct val="105000"/>
              </a:lnSpc>
              <a:spcBef>
                <a:spcPts val="0"/>
              </a:spcBef>
              <a:spcAft>
                <a:spcPts val="0"/>
              </a:spcAft>
              <a:buSzPts val="1800"/>
              <a:buNone/>
              <a:defRPr sz="1400">
                <a:solidFill>
                  <a:schemeClr val="accent1"/>
                </a:solidFill>
                <a:latin typeface="Hanken Grotesk SemiBold"/>
                <a:ea typeface="Hanken Grotesk SemiBold"/>
                <a:cs typeface="Hanken Grotesk SemiBold"/>
                <a:sym typeface="Hanken Grotesk SemiBold"/>
              </a:defRPr>
            </a:lvl1pPr>
            <a:lvl2pPr lvl="1" algn="l">
              <a:lnSpc>
                <a:spcPct val="115000"/>
              </a:lnSpc>
              <a:spcBef>
                <a:spcPts val="100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65" name="Google Shape;165;p32"/>
          <p:cNvSpPr txBox="1"/>
          <p:nvPr>
            <p:ph idx="4" type="subTitle"/>
          </p:nvPr>
        </p:nvSpPr>
        <p:spPr>
          <a:xfrm>
            <a:off x="457200" y="2361338"/>
            <a:ext cx="1404000" cy="986100"/>
          </a:xfrm>
          <a:prstGeom prst="rect">
            <a:avLst/>
          </a:prstGeom>
          <a:noFill/>
          <a:ln>
            <a:noFill/>
          </a:ln>
        </p:spPr>
        <p:txBody>
          <a:bodyPr anchorCtr="0" anchor="ctr" bIns="91425" lIns="91425" spcFirstLastPara="1" rIns="91425" wrap="square" tIns="91425">
            <a:normAutofit/>
          </a:bodyPr>
          <a:lstStyle>
            <a:lvl1pPr lvl="0" marR="0" algn="l">
              <a:lnSpc>
                <a:spcPct val="105000"/>
              </a:lnSpc>
              <a:spcBef>
                <a:spcPts val="0"/>
              </a:spcBef>
              <a:spcAft>
                <a:spcPts val="0"/>
              </a:spcAft>
              <a:buSzPts val="1800"/>
              <a:buNone/>
              <a:defRPr sz="1400">
                <a:solidFill>
                  <a:schemeClr val="accent1"/>
                </a:solidFill>
                <a:latin typeface="Hanken Grotesk SemiBold"/>
                <a:ea typeface="Hanken Grotesk SemiBold"/>
                <a:cs typeface="Hanken Grotesk SemiBold"/>
                <a:sym typeface="Hanken Grotesk SemiBold"/>
              </a:defRPr>
            </a:lvl1pPr>
            <a:lvl2pPr lvl="1" algn="l">
              <a:lnSpc>
                <a:spcPct val="115000"/>
              </a:lnSpc>
              <a:spcBef>
                <a:spcPts val="100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66" name="Google Shape;166;p32"/>
          <p:cNvSpPr txBox="1"/>
          <p:nvPr>
            <p:ph idx="5" type="subTitle"/>
          </p:nvPr>
        </p:nvSpPr>
        <p:spPr>
          <a:xfrm>
            <a:off x="457200" y="3582600"/>
            <a:ext cx="1404000" cy="986100"/>
          </a:xfrm>
          <a:prstGeom prst="rect">
            <a:avLst/>
          </a:prstGeom>
          <a:noFill/>
          <a:ln>
            <a:noFill/>
          </a:ln>
        </p:spPr>
        <p:txBody>
          <a:bodyPr anchorCtr="0" anchor="ctr" bIns="91425" lIns="91425" spcFirstLastPara="1" rIns="91425" wrap="square" tIns="91425">
            <a:normAutofit/>
          </a:bodyPr>
          <a:lstStyle>
            <a:lvl1pPr lvl="0" marR="0" algn="l">
              <a:lnSpc>
                <a:spcPct val="105000"/>
              </a:lnSpc>
              <a:spcBef>
                <a:spcPts val="0"/>
              </a:spcBef>
              <a:spcAft>
                <a:spcPts val="0"/>
              </a:spcAft>
              <a:buSzPts val="1800"/>
              <a:buNone/>
              <a:defRPr sz="1400">
                <a:solidFill>
                  <a:schemeClr val="accent1"/>
                </a:solidFill>
                <a:latin typeface="Hanken Grotesk SemiBold"/>
                <a:ea typeface="Hanken Grotesk SemiBold"/>
                <a:cs typeface="Hanken Grotesk SemiBold"/>
                <a:sym typeface="Hanken Grotesk SemiBold"/>
              </a:defRPr>
            </a:lvl1pPr>
            <a:lvl2pPr lvl="1" algn="l">
              <a:lnSpc>
                <a:spcPct val="115000"/>
              </a:lnSpc>
              <a:spcBef>
                <a:spcPts val="100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67" name="Google Shape;167;p32"/>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1pPr>
            <a:lvl2pPr lvl="1"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2pPr>
            <a:lvl3pPr lvl="2"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3pPr>
            <a:lvl4pPr lvl="3"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4pPr>
            <a:lvl5pPr lvl="4"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5pPr>
            <a:lvl6pPr lvl="5"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6pPr>
            <a:lvl7pPr lvl="6"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7pPr>
            <a:lvl8pPr lvl="7"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8pPr>
            <a:lvl9pPr lvl="8" algn="l">
              <a:lnSpc>
                <a:spcPct val="100000"/>
              </a:lnSpc>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68" name="Google Shape;168;p32"/>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000"/>
              </a:spcBef>
              <a:spcAft>
                <a:spcPts val="0"/>
              </a:spcAft>
              <a:buSzPts val="1200"/>
              <a:buChar char="○"/>
              <a:defRPr sz="1200"/>
            </a:lvl2pPr>
            <a:lvl3pPr indent="-304800" lvl="2" marL="1371600" algn="l">
              <a:lnSpc>
                <a:spcPct val="115000"/>
              </a:lnSpc>
              <a:spcBef>
                <a:spcPts val="1000"/>
              </a:spcBef>
              <a:spcAft>
                <a:spcPts val="0"/>
              </a:spcAft>
              <a:buSzPts val="1200"/>
              <a:buChar char="■"/>
              <a:defRPr sz="1200"/>
            </a:lvl3pPr>
            <a:lvl4pPr indent="-304800" lvl="3" marL="1828800" algn="l">
              <a:lnSpc>
                <a:spcPct val="115000"/>
              </a:lnSpc>
              <a:spcBef>
                <a:spcPts val="1000"/>
              </a:spcBef>
              <a:spcAft>
                <a:spcPts val="0"/>
              </a:spcAft>
              <a:buSzPts val="1200"/>
              <a:buChar char="●"/>
              <a:defRPr sz="1200"/>
            </a:lvl4pPr>
            <a:lvl5pPr indent="-304800" lvl="4" marL="2286000" algn="l">
              <a:lnSpc>
                <a:spcPct val="115000"/>
              </a:lnSpc>
              <a:spcBef>
                <a:spcPts val="1000"/>
              </a:spcBef>
              <a:spcAft>
                <a:spcPts val="0"/>
              </a:spcAft>
              <a:buSzPts val="1200"/>
              <a:buChar char="○"/>
              <a:defRPr sz="1200"/>
            </a:lvl5pPr>
            <a:lvl6pPr indent="-304800" lvl="5" marL="2743200" algn="l">
              <a:lnSpc>
                <a:spcPct val="115000"/>
              </a:lnSpc>
              <a:spcBef>
                <a:spcPts val="1000"/>
              </a:spcBef>
              <a:spcAft>
                <a:spcPts val="0"/>
              </a:spcAft>
              <a:buSzPts val="1200"/>
              <a:buChar char="■"/>
              <a:defRPr sz="1200"/>
            </a:lvl6pPr>
            <a:lvl7pPr indent="-304800" lvl="6" marL="3200400" algn="l">
              <a:lnSpc>
                <a:spcPct val="115000"/>
              </a:lnSpc>
              <a:spcBef>
                <a:spcPts val="1000"/>
              </a:spcBef>
              <a:spcAft>
                <a:spcPts val="0"/>
              </a:spcAft>
              <a:buSzPts val="1200"/>
              <a:buChar char="●"/>
              <a:defRPr sz="1200"/>
            </a:lvl7pPr>
            <a:lvl8pPr indent="-304800" lvl="7" marL="3657600" algn="l">
              <a:lnSpc>
                <a:spcPct val="115000"/>
              </a:lnSpc>
              <a:spcBef>
                <a:spcPts val="1000"/>
              </a:spcBef>
              <a:spcAft>
                <a:spcPts val="0"/>
              </a:spcAft>
              <a:buSzPts val="1200"/>
              <a:buChar char="○"/>
              <a:defRPr sz="1200"/>
            </a:lvl8pPr>
            <a:lvl9pPr indent="-304800" lvl="8" marL="4114800" algn="l">
              <a:lnSpc>
                <a:spcPct val="115000"/>
              </a:lnSpc>
              <a:spcBef>
                <a:spcPts val="1000"/>
              </a:spcBef>
              <a:spcAft>
                <a:spcPts val="1000"/>
              </a:spcAft>
              <a:buSzPts val="1200"/>
              <a:buChar char="■"/>
              <a:defRPr sz="12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blipFill>
          <a:blip r:embed="rId2">
            <a:alphaModFix/>
          </a:blip>
          <a:stretch>
            <a:fillRect/>
          </a:stretch>
        </a:blipFill>
      </p:bgPr>
    </p:bg>
    <p:spTree>
      <p:nvGrpSpPr>
        <p:cNvPr id="173" name="Shape 173"/>
        <p:cNvGrpSpPr/>
        <p:nvPr/>
      </p:nvGrpSpPr>
      <p:grpSpPr>
        <a:xfrm>
          <a:off x="0" y="0"/>
          <a:ext cx="0" cy="0"/>
          <a:chOff x="0" y="0"/>
          <a:chExt cx="0" cy="0"/>
        </a:xfrm>
      </p:grpSpPr>
      <p:sp>
        <p:nvSpPr>
          <p:cNvPr id="174" name="Google Shape;174;p34"/>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rtl="0">
              <a:spcBef>
                <a:spcPts val="0"/>
              </a:spcBef>
              <a:spcAft>
                <a:spcPts val="0"/>
              </a:spcAft>
              <a:buSzPts val="4000"/>
              <a:buFont typeface="Hanken Grotesk"/>
              <a:buNone/>
              <a:defRPr b="1" sz="4000">
                <a:latin typeface="Hanken Grotesk"/>
                <a:ea typeface="Hanken Grotesk"/>
                <a:cs typeface="Hanken Grotesk"/>
                <a:sym typeface="Hanken Grotesk"/>
              </a:defRPr>
            </a:lvl1pPr>
            <a:lvl2pPr lvl="1" rtl="0"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rtl="0"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rtl="0"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rtl="0"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rtl="0"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rtl="0"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rtl="0"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rtl="0"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175" name="Google Shape;175;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2_2">
    <p:bg>
      <p:bgPr>
        <a:blipFill>
          <a:blip r:embed="rId2">
            <a:alphaModFix/>
          </a:blip>
          <a:stretch>
            <a:fillRect/>
          </a:stretch>
        </a:blipFill>
      </p:bgPr>
    </p:bg>
    <p:spTree>
      <p:nvGrpSpPr>
        <p:cNvPr id="176" name="Shape 176"/>
        <p:cNvGrpSpPr/>
        <p:nvPr/>
      </p:nvGrpSpPr>
      <p:grpSpPr>
        <a:xfrm>
          <a:off x="0" y="0"/>
          <a:ext cx="0" cy="0"/>
          <a:chOff x="0" y="0"/>
          <a:chExt cx="0" cy="0"/>
        </a:xfrm>
      </p:grpSpPr>
      <p:sp>
        <p:nvSpPr>
          <p:cNvPr id="177" name="Google Shape;177;p35"/>
          <p:cNvSpPr/>
          <p:nvPr/>
        </p:nvSpPr>
        <p:spPr>
          <a:xfrm>
            <a:off x="-16850" y="0"/>
            <a:ext cx="6076500" cy="5143500"/>
          </a:xfrm>
          <a:prstGeom prst="rect">
            <a:avLst/>
          </a:prstGeom>
          <a:solidFill>
            <a:srgbClr val="FFFFFF">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35"/>
          <p:cNvSpPr txBox="1"/>
          <p:nvPr>
            <p:ph type="title"/>
          </p:nvPr>
        </p:nvSpPr>
        <p:spPr>
          <a:xfrm>
            <a:off x="457200" y="445025"/>
            <a:ext cx="56025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4643E7"/>
              </a:buClr>
              <a:buSzPts val="2500"/>
              <a:buNone/>
              <a:defRPr sz="2500">
                <a:solidFill>
                  <a:srgbClr val="4643E7"/>
                </a:solidFill>
              </a:defRPr>
            </a:lvl1pPr>
            <a:lvl2pPr lvl="1" rtl="0">
              <a:spcBef>
                <a:spcPts val="0"/>
              </a:spcBef>
              <a:spcAft>
                <a:spcPts val="0"/>
              </a:spcAft>
              <a:buClr>
                <a:srgbClr val="4643E7"/>
              </a:buClr>
              <a:buSzPts val="2500"/>
              <a:buNone/>
              <a:defRPr sz="2500">
                <a:solidFill>
                  <a:srgbClr val="4643E7"/>
                </a:solidFill>
              </a:defRPr>
            </a:lvl2pPr>
            <a:lvl3pPr lvl="2" rtl="0">
              <a:spcBef>
                <a:spcPts val="0"/>
              </a:spcBef>
              <a:spcAft>
                <a:spcPts val="0"/>
              </a:spcAft>
              <a:buClr>
                <a:srgbClr val="4643E7"/>
              </a:buClr>
              <a:buSzPts val="2500"/>
              <a:buNone/>
              <a:defRPr sz="2500">
                <a:solidFill>
                  <a:srgbClr val="4643E7"/>
                </a:solidFill>
              </a:defRPr>
            </a:lvl3pPr>
            <a:lvl4pPr lvl="3" rtl="0">
              <a:spcBef>
                <a:spcPts val="0"/>
              </a:spcBef>
              <a:spcAft>
                <a:spcPts val="0"/>
              </a:spcAft>
              <a:buClr>
                <a:srgbClr val="4643E7"/>
              </a:buClr>
              <a:buSzPts val="2500"/>
              <a:buNone/>
              <a:defRPr sz="2500">
                <a:solidFill>
                  <a:srgbClr val="4643E7"/>
                </a:solidFill>
              </a:defRPr>
            </a:lvl4pPr>
            <a:lvl5pPr lvl="4" rtl="0">
              <a:spcBef>
                <a:spcPts val="0"/>
              </a:spcBef>
              <a:spcAft>
                <a:spcPts val="0"/>
              </a:spcAft>
              <a:buClr>
                <a:srgbClr val="4643E7"/>
              </a:buClr>
              <a:buSzPts val="2500"/>
              <a:buNone/>
              <a:defRPr sz="2500">
                <a:solidFill>
                  <a:srgbClr val="4643E7"/>
                </a:solidFill>
              </a:defRPr>
            </a:lvl5pPr>
            <a:lvl6pPr lvl="5" rtl="0">
              <a:spcBef>
                <a:spcPts val="0"/>
              </a:spcBef>
              <a:spcAft>
                <a:spcPts val="0"/>
              </a:spcAft>
              <a:buClr>
                <a:srgbClr val="4643E7"/>
              </a:buClr>
              <a:buSzPts val="2500"/>
              <a:buNone/>
              <a:defRPr sz="2500">
                <a:solidFill>
                  <a:srgbClr val="4643E7"/>
                </a:solidFill>
              </a:defRPr>
            </a:lvl6pPr>
            <a:lvl7pPr lvl="6" rtl="0">
              <a:spcBef>
                <a:spcPts val="0"/>
              </a:spcBef>
              <a:spcAft>
                <a:spcPts val="0"/>
              </a:spcAft>
              <a:buClr>
                <a:srgbClr val="4643E7"/>
              </a:buClr>
              <a:buSzPts val="2500"/>
              <a:buNone/>
              <a:defRPr sz="2500">
                <a:solidFill>
                  <a:srgbClr val="4643E7"/>
                </a:solidFill>
              </a:defRPr>
            </a:lvl7pPr>
            <a:lvl8pPr lvl="7" rtl="0">
              <a:spcBef>
                <a:spcPts val="0"/>
              </a:spcBef>
              <a:spcAft>
                <a:spcPts val="0"/>
              </a:spcAft>
              <a:buClr>
                <a:srgbClr val="4643E7"/>
              </a:buClr>
              <a:buSzPts val="2500"/>
              <a:buNone/>
              <a:defRPr sz="2500">
                <a:solidFill>
                  <a:srgbClr val="4643E7"/>
                </a:solidFill>
              </a:defRPr>
            </a:lvl8pPr>
            <a:lvl9pPr lvl="8" rtl="0">
              <a:spcBef>
                <a:spcPts val="0"/>
              </a:spcBef>
              <a:spcAft>
                <a:spcPts val="0"/>
              </a:spcAft>
              <a:buClr>
                <a:srgbClr val="4643E7"/>
              </a:buClr>
              <a:buSzPts val="2500"/>
              <a:buNone/>
              <a:defRPr sz="2500">
                <a:solidFill>
                  <a:srgbClr val="4643E7"/>
                </a:solidFill>
              </a:defRPr>
            </a:lvl9pPr>
          </a:lstStyle>
          <a:p/>
        </p:txBody>
      </p:sp>
      <p:sp>
        <p:nvSpPr>
          <p:cNvPr id="179" name="Google Shape;179;p35"/>
          <p:cNvSpPr txBox="1"/>
          <p:nvPr>
            <p:ph idx="1" type="body"/>
          </p:nvPr>
        </p:nvSpPr>
        <p:spPr>
          <a:xfrm>
            <a:off x="457200" y="1017725"/>
            <a:ext cx="5321100" cy="39585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180" name="Shape 180"/>
        <p:cNvGrpSpPr/>
        <p:nvPr/>
      </p:nvGrpSpPr>
      <p:grpSpPr>
        <a:xfrm>
          <a:off x="0" y="0"/>
          <a:ext cx="0" cy="0"/>
          <a:chOff x="0" y="0"/>
          <a:chExt cx="0" cy="0"/>
        </a:xfrm>
      </p:grpSpPr>
      <p:sp>
        <p:nvSpPr>
          <p:cNvPr id="181" name="Google Shape;181;p3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82" name="Google Shape;182;p36"/>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dk1"/>
              </a:buClr>
              <a:buSzPts val="1800"/>
              <a:buChar char="•"/>
              <a:defRPr>
                <a:solidFill>
                  <a:schemeClr val="dk1"/>
                </a:solidFill>
              </a:defRPr>
            </a:lvl1pPr>
            <a:lvl2pPr indent="-330200" lvl="1" marL="914400" rtl="0">
              <a:spcBef>
                <a:spcPts val="1000"/>
              </a:spcBef>
              <a:spcAft>
                <a:spcPts val="0"/>
              </a:spcAft>
              <a:buClr>
                <a:schemeClr val="dk1"/>
              </a:buClr>
              <a:buSzPts val="1600"/>
              <a:buChar char="○"/>
              <a:defRPr sz="1600">
                <a:solidFill>
                  <a:schemeClr val="dk1"/>
                </a:solidFill>
              </a:defRPr>
            </a:lvl2pPr>
            <a:lvl3pPr indent="-330200" lvl="2" marL="1371600" rtl="0">
              <a:spcBef>
                <a:spcPts val="1000"/>
              </a:spcBef>
              <a:spcAft>
                <a:spcPts val="0"/>
              </a:spcAft>
              <a:buClr>
                <a:schemeClr val="dk1"/>
              </a:buClr>
              <a:buSzPts val="1600"/>
              <a:buChar char="■"/>
              <a:defRPr sz="1600">
                <a:solidFill>
                  <a:schemeClr val="dk1"/>
                </a:solidFill>
              </a:defRPr>
            </a:lvl3pPr>
            <a:lvl4pPr indent="-330200" lvl="3" marL="1828800" rtl="0">
              <a:spcBef>
                <a:spcPts val="1000"/>
              </a:spcBef>
              <a:spcAft>
                <a:spcPts val="0"/>
              </a:spcAft>
              <a:buClr>
                <a:schemeClr val="dk1"/>
              </a:buClr>
              <a:buSzPts val="1600"/>
              <a:buChar char="●"/>
              <a:defRPr sz="1600">
                <a:solidFill>
                  <a:schemeClr val="dk1"/>
                </a:solidFill>
              </a:defRPr>
            </a:lvl4pPr>
            <a:lvl5pPr indent="-330200" lvl="4" marL="2286000" rtl="0">
              <a:spcBef>
                <a:spcPts val="1000"/>
              </a:spcBef>
              <a:spcAft>
                <a:spcPts val="0"/>
              </a:spcAft>
              <a:buClr>
                <a:schemeClr val="dk1"/>
              </a:buClr>
              <a:buSzPts val="1600"/>
              <a:buChar char="○"/>
              <a:defRPr sz="1600">
                <a:solidFill>
                  <a:schemeClr val="dk1"/>
                </a:solidFill>
              </a:defRPr>
            </a:lvl5pPr>
            <a:lvl6pPr indent="-330200" lvl="5" marL="2743200" rtl="0">
              <a:spcBef>
                <a:spcPts val="1000"/>
              </a:spcBef>
              <a:spcAft>
                <a:spcPts val="0"/>
              </a:spcAft>
              <a:buClr>
                <a:schemeClr val="dk1"/>
              </a:buClr>
              <a:buSzPts val="1600"/>
              <a:buChar char="■"/>
              <a:defRPr sz="1600">
                <a:solidFill>
                  <a:schemeClr val="dk1"/>
                </a:solidFill>
              </a:defRPr>
            </a:lvl6pPr>
            <a:lvl7pPr indent="-330200" lvl="6" marL="3200400" rtl="0">
              <a:spcBef>
                <a:spcPts val="1000"/>
              </a:spcBef>
              <a:spcAft>
                <a:spcPts val="0"/>
              </a:spcAft>
              <a:buClr>
                <a:schemeClr val="dk1"/>
              </a:buClr>
              <a:buSzPts val="1600"/>
              <a:buChar char="●"/>
              <a:defRPr sz="1600">
                <a:solidFill>
                  <a:schemeClr val="dk1"/>
                </a:solidFill>
              </a:defRPr>
            </a:lvl7pPr>
            <a:lvl8pPr indent="-330200" lvl="7" marL="3657600" rtl="0">
              <a:spcBef>
                <a:spcPts val="1000"/>
              </a:spcBef>
              <a:spcAft>
                <a:spcPts val="0"/>
              </a:spcAft>
              <a:buClr>
                <a:schemeClr val="dk1"/>
              </a:buClr>
              <a:buSzPts val="1600"/>
              <a:buChar char="○"/>
              <a:defRPr sz="1600">
                <a:solidFill>
                  <a:schemeClr val="dk1"/>
                </a:solidFill>
              </a:defRPr>
            </a:lvl8pPr>
            <a:lvl9pPr indent="-330200" lvl="8" marL="4114800" rtl="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183" name="Shape 183"/>
        <p:cNvGrpSpPr/>
        <p:nvPr/>
      </p:nvGrpSpPr>
      <p:grpSpPr>
        <a:xfrm>
          <a:off x="0" y="0"/>
          <a:ext cx="0" cy="0"/>
          <a:chOff x="0" y="0"/>
          <a:chExt cx="0" cy="0"/>
        </a:xfrm>
      </p:grpSpPr>
      <p:sp>
        <p:nvSpPr>
          <p:cNvPr id="184" name="Google Shape;184;p3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85" name="Google Shape;185;p37"/>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dk1"/>
              </a:buClr>
              <a:buSzPts val="1800"/>
              <a:buChar char="•"/>
              <a:defRPr>
                <a:solidFill>
                  <a:schemeClr val="dk1"/>
                </a:solidFill>
              </a:defRPr>
            </a:lvl1pPr>
            <a:lvl2pPr indent="-330200" lvl="1" marL="914400" rtl="0">
              <a:spcBef>
                <a:spcPts val="1000"/>
              </a:spcBef>
              <a:spcAft>
                <a:spcPts val="0"/>
              </a:spcAft>
              <a:buClr>
                <a:schemeClr val="dk1"/>
              </a:buClr>
              <a:buSzPts val="1600"/>
              <a:buChar char="○"/>
              <a:defRPr sz="1600">
                <a:solidFill>
                  <a:schemeClr val="dk1"/>
                </a:solidFill>
              </a:defRPr>
            </a:lvl2pPr>
            <a:lvl3pPr indent="-330200" lvl="2" marL="1371600" rtl="0">
              <a:spcBef>
                <a:spcPts val="1000"/>
              </a:spcBef>
              <a:spcAft>
                <a:spcPts val="0"/>
              </a:spcAft>
              <a:buClr>
                <a:schemeClr val="dk1"/>
              </a:buClr>
              <a:buSzPts val="1600"/>
              <a:buChar char="■"/>
              <a:defRPr sz="1600">
                <a:solidFill>
                  <a:schemeClr val="dk1"/>
                </a:solidFill>
              </a:defRPr>
            </a:lvl3pPr>
            <a:lvl4pPr indent="-330200" lvl="3" marL="1828800" rtl="0">
              <a:spcBef>
                <a:spcPts val="1000"/>
              </a:spcBef>
              <a:spcAft>
                <a:spcPts val="0"/>
              </a:spcAft>
              <a:buClr>
                <a:schemeClr val="dk1"/>
              </a:buClr>
              <a:buSzPts val="1600"/>
              <a:buChar char="●"/>
              <a:defRPr sz="1600">
                <a:solidFill>
                  <a:schemeClr val="dk1"/>
                </a:solidFill>
              </a:defRPr>
            </a:lvl4pPr>
            <a:lvl5pPr indent="-330200" lvl="4" marL="2286000" rtl="0">
              <a:spcBef>
                <a:spcPts val="1000"/>
              </a:spcBef>
              <a:spcAft>
                <a:spcPts val="0"/>
              </a:spcAft>
              <a:buClr>
                <a:schemeClr val="dk1"/>
              </a:buClr>
              <a:buSzPts val="1600"/>
              <a:buChar char="○"/>
              <a:defRPr sz="1600">
                <a:solidFill>
                  <a:schemeClr val="dk1"/>
                </a:solidFill>
              </a:defRPr>
            </a:lvl5pPr>
            <a:lvl6pPr indent="-330200" lvl="5" marL="2743200" rtl="0">
              <a:spcBef>
                <a:spcPts val="1000"/>
              </a:spcBef>
              <a:spcAft>
                <a:spcPts val="0"/>
              </a:spcAft>
              <a:buClr>
                <a:schemeClr val="dk1"/>
              </a:buClr>
              <a:buSzPts val="1600"/>
              <a:buChar char="■"/>
              <a:defRPr sz="1600">
                <a:solidFill>
                  <a:schemeClr val="dk1"/>
                </a:solidFill>
              </a:defRPr>
            </a:lvl6pPr>
            <a:lvl7pPr indent="-330200" lvl="6" marL="3200400" rtl="0">
              <a:spcBef>
                <a:spcPts val="1000"/>
              </a:spcBef>
              <a:spcAft>
                <a:spcPts val="0"/>
              </a:spcAft>
              <a:buClr>
                <a:schemeClr val="dk1"/>
              </a:buClr>
              <a:buSzPts val="1600"/>
              <a:buChar char="●"/>
              <a:defRPr sz="1600">
                <a:solidFill>
                  <a:schemeClr val="dk1"/>
                </a:solidFill>
              </a:defRPr>
            </a:lvl7pPr>
            <a:lvl8pPr indent="-330200" lvl="7" marL="3657600" rtl="0">
              <a:spcBef>
                <a:spcPts val="1000"/>
              </a:spcBef>
              <a:spcAft>
                <a:spcPts val="0"/>
              </a:spcAft>
              <a:buClr>
                <a:schemeClr val="dk1"/>
              </a:buClr>
              <a:buSzPts val="1600"/>
              <a:buChar char="○"/>
              <a:defRPr sz="1600">
                <a:solidFill>
                  <a:schemeClr val="dk1"/>
                </a:solidFill>
              </a:defRPr>
            </a:lvl8pPr>
            <a:lvl9pPr indent="-330200" lvl="8" marL="4114800" rtl="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bg>
      <p:bgPr>
        <a:blipFill>
          <a:blip r:embed="rId2">
            <a:alphaModFix/>
          </a:blip>
          <a:stretch>
            <a:fillRect/>
          </a:stretch>
        </a:blipFill>
      </p:bgPr>
    </p:bg>
    <p:spTree>
      <p:nvGrpSpPr>
        <p:cNvPr id="186" name="Shape 186"/>
        <p:cNvGrpSpPr/>
        <p:nvPr/>
      </p:nvGrpSpPr>
      <p:grpSpPr>
        <a:xfrm>
          <a:off x="0" y="0"/>
          <a:ext cx="0" cy="0"/>
          <a:chOff x="0" y="0"/>
          <a:chExt cx="0" cy="0"/>
        </a:xfrm>
      </p:grpSpPr>
      <p:sp>
        <p:nvSpPr>
          <p:cNvPr id="187" name="Google Shape;187;p38"/>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8"/>
          <p:cNvSpPr/>
          <p:nvPr/>
        </p:nvSpPr>
        <p:spPr>
          <a:xfrm>
            <a:off x="734713" y="26734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189" name="Google Shape;189;p38"/>
          <p:cNvSpPr/>
          <p:nvPr/>
        </p:nvSpPr>
        <p:spPr>
          <a:xfrm>
            <a:off x="734700" y="3894725"/>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190" name="Google Shape;190;p38"/>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SzPts val="1400"/>
              <a:buChar char="•"/>
              <a:defRPr sz="1400"/>
            </a:lvl1pPr>
            <a:lvl2pPr indent="-317500" lvl="1" marL="914400" rtl="0">
              <a:spcBef>
                <a:spcPts val="1000"/>
              </a:spcBef>
              <a:spcAft>
                <a:spcPts val="0"/>
              </a:spcAft>
              <a:buSzPts val="1400"/>
              <a:buChar char="○"/>
              <a:defRPr/>
            </a:lvl2pPr>
            <a:lvl3pPr indent="-317500" lvl="2" marL="1371600" rtl="0">
              <a:spcBef>
                <a:spcPts val="1000"/>
              </a:spcBef>
              <a:spcAft>
                <a:spcPts val="0"/>
              </a:spcAft>
              <a:buSzPts val="1400"/>
              <a:buChar char="■"/>
              <a:defRPr/>
            </a:lvl3pPr>
            <a:lvl4pPr indent="-317500" lvl="3" marL="1828800" rtl="0">
              <a:spcBef>
                <a:spcPts val="1000"/>
              </a:spcBef>
              <a:spcAft>
                <a:spcPts val="0"/>
              </a:spcAft>
              <a:buSzPts val="1400"/>
              <a:buChar char="●"/>
              <a:defRPr/>
            </a:lvl4pPr>
            <a:lvl5pPr indent="-317500" lvl="4" marL="2286000" rtl="0">
              <a:spcBef>
                <a:spcPts val="1000"/>
              </a:spcBef>
              <a:spcAft>
                <a:spcPts val="0"/>
              </a:spcAft>
              <a:buSzPts val="1400"/>
              <a:buChar char="○"/>
              <a:defRPr/>
            </a:lvl5pPr>
            <a:lvl6pPr indent="-317500" lvl="5" marL="2743200" rtl="0">
              <a:spcBef>
                <a:spcPts val="1000"/>
              </a:spcBef>
              <a:spcAft>
                <a:spcPts val="0"/>
              </a:spcAft>
              <a:buSzPts val="1400"/>
              <a:buChar char="■"/>
              <a:defRPr/>
            </a:lvl6pPr>
            <a:lvl7pPr indent="-317500" lvl="6" marL="3200400" rtl="0">
              <a:spcBef>
                <a:spcPts val="1000"/>
              </a:spcBef>
              <a:spcAft>
                <a:spcPts val="0"/>
              </a:spcAft>
              <a:buSzPts val="1400"/>
              <a:buChar char="●"/>
              <a:defRPr/>
            </a:lvl7pPr>
            <a:lvl8pPr indent="-317500" lvl="7" marL="3657600" rtl="0">
              <a:spcBef>
                <a:spcPts val="1000"/>
              </a:spcBef>
              <a:spcAft>
                <a:spcPts val="0"/>
              </a:spcAft>
              <a:buSzPts val="1400"/>
              <a:buChar char="○"/>
              <a:defRPr/>
            </a:lvl8pPr>
            <a:lvl9pPr indent="-317500" lvl="8" marL="4114800" rtl="0">
              <a:spcBef>
                <a:spcPts val="1000"/>
              </a:spcBef>
              <a:spcAft>
                <a:spcPts val="1000"/>
              </a:spcAft>
              <a:buSzPts val="1400"/>
              <a:buChar char="■"/>
              <a:defRPr/>
            </a:lvl9pPr>
          </a:lstStyle>
          <a:p/>
        </p:txBody>
      </p:sp>
      <p:sp>
        <p:nvSpPr>
          <p:cNvPr id="191" name="Google Shape;191;p38"/>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SzPts val="1400"/>
              <a:buChar char="•"/>
              <a:defRPr sz="1400"/>
            </a:lvl1pPr>
            <a:lvl2pPr indent="-317500" lvl="1" marL="914400" rtl="0">
              <a:spcBef>
                <a:spcPts val="1000"/>
              </a:spcBef>
              <a:spcAft>
                <a:spcPts val="0"/>
              </a:spcAft>
              <a:buSzPts val="1400"/>
              <a:buChar char="○"/>
              <a:defRPr/>
            </a:lvl2pPr>
            <a:lvl3pPr indent="-317500" lvl="2" marL="1371600" rtl="0">
              <a:spcBef>
                <a:spcPts val="1000"/>
              </a:spcBef>
              <a:spcAft>
                <a:spcPts val="0"/>
              </a:spcAft>
              <a:buSzPts val="1400"/>
              <a:buChar char="■"/>
              <a:defRPr/>
            </a:lvl3pPr>
            <a:lvl4pPr indent="-317500" lvl="3" marL="1828800" rtl="0">
              <a:spcBef>
                <a:spcPts val="1000"/>
              </a:spcBef>
              <a:spcAft>
                <a:spcPts val="0"/>
              </a:spcAft>
              <a:buSzPts val="1400"/>
              <a:buChar char="●"/>
              <a:defRPr/>
            </a:lvl4pPr>
            <a:lvl5pPr indent="-317500" lvl="4" marL="2286000" rtl="0">
              <a:spcBef>
                <a:spcPts val="1000"/>
              </a:spcBef>
              <a:spcAft>
                <a:spcPts val="0"/>
              </a:spcAft>
              <a:buSzPts val="1400"/>
              <a:buChar char="○"/>
              <a:defRPr/>
            </a:lvl5pPr>
            <a:lvl6pPr indent="-317500" lvl="5" marL="2743200" rtl="0">
              <a:spcBef>
                <a:spcPts val="1000"/>
              </a:spcBef>
              <a:spcAft>
                <a:spcPts val="0"/>
              </a:spcAft>
              <a:buSzPts val="1400"/>
              <a:buChar char="■"/>
              <a:defRPr/>
            </a:lvl6pPr>
            <a:lvl7pPr indent="-317500" lvl="6" marL="3200400" rtl="0">
              <a:spcBef>
                <a:spcPts val="1000"/>
              </a:spcBef>
              <a:spcAft>
                <a:spcPts val="0"/>
              </a:spcAft>
              <a:buSzPts val="1400"/>
              <a:buChar char="●"/>
              <a:defRPr/>
            </a:lvl7pPr>
            <a:lvl8pPr indent="-317500" lvl="7" marL="3657600" rtl="0">
              <a:spcBef>
                <a:spcPts val="1000"/>
              </a:spcBef>
              <a:spcAft>
                <a:spcPts val="0"/>
              </a:spcAft>
              <a:buSzPts val="1400"/>
              <a:buChar char="○"/>
              <a:defRPr/>
            </a:lvl8pPr>
            <a:lvl9pPr indent="-317500" lvl="8" marL="4114800" rtl="0">
              <a:spcBef>
                <a:spcPts val="1000"/>
              </a:spcBef>
              <a:spcAft>
                <a:spcPts val="1000"/>
              </a:spcAft>
              <a:buSzPts val="1400"/>
              <a:buChar char="■"/>
              <a:defRPr/>
            </a:lvl9pPr>
          </a:lstStyle>
          <a:p/>
        </p:txBody>
      </p:sp>
      <p:sp>
        <p:nvSpPr>
          <p:cNvPr id="192" name="Google Shape;192;p3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93" name="Google Shape;193;p38"/>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SzPts val="1400"/>
              <a:buChar char="•"/>
              <a:defRPr sz="1400"/>
            </a:lvl1pPr>
            <a:lvl2pPr indent="-317500" lvl="1" marL="914400" rtl="0">
              <a:spcBef>
                <a:spcPts val="1000"/>
              </a:spcBef>
              <a:spcAft>
                <a:spcPts val="0"/>
              </a:spcAft>
              <a:buSzPts val="1400"/>
              <a:buChar char="○"/>
              <a:defRPr/>
            </a:lvl2pPr>
            <a:lvl3pPr indent="-317500" lvl="2" marL="1371600" rtl="0">
              <a:spcBef>
                <a:spcPts val="1000"/>
              </a:spcBef>
              <a:spcAft>
                <a:spcPts val="0"/>
              </a:spcAft>
              <a:buSzPts val="1400"/>
              <a:buChar char="■"/>
              <a:defRPr/>
            </a:lvl3pPr>
            <a:lvl4pPr indent="-317500" lvl="3" marL="1828800" rtl="0">
              <a:spcBef>
                <a:spcPts val="1000"/>
              </a:spcBef>
              <a:spcAft>
                <a:spcPts val="0"/>
              </a:spcAft>
              <a:buSzPts val="1400"/>
              <a:buChar char="●"/>
              <a:defRPr/>
            </a:lvl4pPr>
            <a:lvl5pPr indent="-317500" lvl="4" marL="2286000" rtl="0">
              <a:spcBef>
                <a:spcPts val="1000"/>
              </a:spcBef>
              <a:spcAft>
                <a:spcPts val="0"/>
              </a:spcAft>
              <a:buSzPts val="1400"/>
              <a:buChar char="○"/>
              <a:defRPr/>
            </a:lvl5pPr>
            <a:lvl6pPr indent="-317500" lvl="5" marL="2743200" rtl="0">
              <a:spcBef>
                <a:spcPts val="1000"/>
              </a:spcBef>
              <a:spcAft>
                <a:spcPts val="0"/>
              </a:spcAft>
              <a:buSzPts val="1400"/>
              <a:buChar char="■"/>
              <a:defRPr/>
            </a:lvl6pPr>
            <a:lvl7pPr indent="-317500" lvl="6" marL="3200400" rtl="0">
              <a:spcBef>
                <a:spcPts val="1000"/>
              </a:spcBef>
              <a:spcAft>
                <a:spcPts val="0"/>
              </a:spcAft>
              <a:buSzPts val="1400"/>
              <a:buChar char="●"/>
              <a:defRPr/>
            </a:lvl7pPr>
            <a:lvl8pPr indent="-317500" lvl="7" marL="3657600" rtl="0">
              <a:spcBef>
                <a:spcPts val="1000"/>
              </a:spcBef>
              <a:spcAft>
                <a:spcPts val="0"/>
              </a:spcAft>
              <a:buSzPts val="1400"/>
              <a:buChar char="○"/>
              <a:defRPr/>
            </a:lvl8pPr>
            <a:lvl9pPr indent="-317500" lvl="8" marL="4114800" rtl="0">
              <a:spcBef>
                <a:spcPts val="1000"/>
              </a:spcBef>
              <a:spcAft>
                <a:spcPts val="1000"/>
              </a:spcAft>
              <a:buSzPts val="1400"/>
              <a:buChar char="■"/>
              <a:defRPr/>
            </a:lvl9pPr>
          </a:lstStyle>
          <a:p/>
        </p:txBody>
      </p:sp>
      <p:sp>
        <p:nvSpPr>
          <p:cNvPr id="194" name="Google Shape;194;p38"/>
          <p:cNvSpPr/>
          <p:nvPr/>
        </p:nvSpPr>
        <p:spPr>
          <a:xfrm>
            <a:off x="734713" y="145208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bg>
      <p:bgPr>
        <a:blipFill>
          <a:blip r:embed="rId2">
            <a:alphaModFix/>
          </a:blip>
          <a:stretch>
            <a:fillRect/>
          </a:stretch>
        </a:blipFill>
      </p:bgPr>
    </p:bg>
    <p:spTree>
      <p:nvGrpSpPr>
        <p:cNvPr id="195" name="Shape 195"/>
        <p:cNvGrpSpPr/>
        <p:nvPr/>
      </p:nvGrpSpPr>
      <p:grpSpPr>
        <a:xfrm>
          <a:off x="0" y="0"/>
          <a:ext cx="0" cy="0"/>
          <a:chOff x="0" y="0"/>
          <a:chExt cx="0" cy="0"/>
        </a:xfrm>
      </p:grpSpPr>
      <p:sp>
        <p:nvSpPr>
          <p:cNvPr id="196" name="Google Shape;196;p39"/>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rtl="0">
              <a:spcBef>
                <a:spcPts val="0"/>
              </a:spcBef>
              <a:spcAft>
                <a:spcPts val="0"/>
              </a:spcAft>
              <a:buSzPts val="1400"/>
              <a:buChar char="•"/>
              <a:defRPr sz="1400"/>
            </a:lvl1pPr>
            <a:lvl2pPr indent="-317500" lvl="1" marL="914400" rtl="0">
              <a:spcBef>
                <a:spcPts val="1000"/>
              </a:spcBef>
              <a:spcAft>
                <a:spcPts val="0"/>
              </a:spcAft>
              <a:buSzPts val="1400"/>
              <a:buChar char="○"/>
              <a:defRPr/>
            </a:lvl2pPr>
            <a:lvl3pPr indent="-317500" lvl="2" marL="1371600" rtl="0">
              <a:spcBef>
                <a:spcPts val="1000"/>
              </a:spcBef>
              <a:spcAft>
                <a:spcPts val="0"/>
              </a:spcAft>
              <a:buSzPts val="1400"/>
              <a:buChar char="■"/>
              <a:defRPr/>
            </a:lvl3pPr>
            <a:lvl4pPr indent="-317500" lvl="3" marL="1828800" rtl="0">
              <a:spcBef>
                <a:spcPts val="1000"/>
              </a:spcBef>
              <a:spcAft>
                <a:spcPts val="0"/>
              </a:spcAft>
              <a:buSzPts val="1400"/>
              <a:buChar char="●"/>
              <a:defRPr/>
            </a:lvl4pPr>
            <a:lvl5pPr indent="-317500" lvl="4" marL="2286000" rtl="0">
              <a:spcBef>
                <a:spcPts val="1000"/>
              </a:spcBef>
              <a:spcAft>
                <a:spcPts val="0"/>
              </a:spcAft>
              <a:buSzPts val="1400"/>
              <a:buChar char="○"/>
              <a:defRPr/>
            </a:lvl5pPr>
            <a:lvl6pPr indent="-317500" lvl="5" marL="2743200" rtl="0">
              <a:spcBef>
                <a:spcPts val="1000"/>
              </a:spcBef>
              <a:spcAft>
                <a:spcPts val="0"/>
              </a:spcAft>
              <a:buSzPts val="1400"/>
              <a:buChar char="■"/>
              <a:defRPr/>
            </a:lvl6pPr>
            <a:lvl7pPr indent="-317500" lvl="6" marL="3200400" rtl="0">
              <a:spcBef>
                <a:spcPts val="1000"/>
              </a:spcBef>
              <a:spcAft>
                <a:spcPts val="0"/>
              </a:spcAft>
              <a:buSzPts val="1400"/>
              <a:buChar char="●"/>
              <a:defRPr/>
            </a:lvl7pPr>
            <a:lvl8pPr indent="-317500" lvl="7" marL="3657600" rtl="0">
              <a:spcBef>
                <a:spcPts val="1000"/>
              </a:spcBef>
              <a:spcAft>
                <a:spcPts val="0"/>
              </a:spcAft>
              <a:buSzPts val="1400"/>
              <a:buChar char="○"/>
              <a:defRPr/>
            </a:lvl8pPr>
            <a:lvl9pPr indent="-317500" lvl="8" marL="4114800" rtl="0">
              <a:spcBef>
                <a:spcPts val="1000"/>
              </a:spcBef>
              <a:spcAft>
                <a:spcPts val="1000"/>
              </a:spcAft>
              <a:buSzPts val="1400"/>
              <a:buChar char="■"/>
              <a:defRPr/>
            </a:lvl9pPr>
          </a:lstStyle>
          <a:p/>
        </p:txBody>
      </p:sp>
      <p:sp>
        <p:nvSpPr>
          <p:cNvPr id="197" name="Google Shape;197;p39"/>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rtl="0">
              <a:spcBef>
                <a:spcPts val="0"/>
              </a:spcBef>
              <a:spcAft>
                <a:spcPts val="0"/>
              </a:spcAft>
              <a:buSzPts val="1400"/>
              <a:buChar char="•"/>
              <a:defRPr sz="1400"/>
            </a:lvl1pPr>
            <a:lvl2pPr indent="-317500" lvl="1" marL="914400" rtl="0">
              <a:spcBef>
                <a:spcPts val="1000"/>
              </a:spcBef>
              <a:spcAft>
                <a:spcPts val="0"/>
              </a:spcAft>
              <a:buSzPts val="1400"/>
              <a:buChar char="○"/>
              <a:defRPr/>
            </a:lvl2pPr>
            <a:lvl3pPr indent="-317500" lvl="2" marL="1371600" rtl="0">
              <a:spcBef>
                <a:spcPts val="1000"/>
              </a:spcBef>
              <a:spcAft>
                <a:spcPts val="0"/>
              </a:spcAft>
              <a:buSzPts val="1400"/>
              <a:buChar char="■"/>
              <a:defRPr/>
            </a:lvl3pPr>
            <a:lvl4pPr indent="-317500" lvl="3" marL="1828800" rtl="0">
              <a:spcBef>
                <a:spcPts val="1000"/>
              </a:spcBef>
              <a:spcAft>
                <a:spcPts val="0"/>
              </a:spcAft>
              <a:buSzPts val="1400"/>
              <a:buChar char="●"/>
              <a:defRPr/>
            </a:lvl4pPr>
            <a:lvl5pPr indent="-317500" lvl="4" marL="2286000" rtl="0">
              <a:spcBef>
                <a:spcPts val="1000"/>
              </a:spcBef>
              <a:spcAft>
                <a:spcPts val="0"/>
              </a:spcAft>
              <a:buSzPts val="1400"/>
              <a:buChar char="○"/>
              <a:defRPr/>
            </a:lvl5pPr>
            <a:lvl6pPr indent="-317500" lvl="5" marL="2743200" rtl="0">
              <a:spcBef>
                <a:spcPts val="1000"/>
              </a:spcBef>
              <a:spcAft>
                <a:spcPts val="0"/>
              </a:spcAft>
              <a:buSzPts val="1400"/>
              <a:buChar char="■"/>
              <a:defRPr/>
            </a:lvl6pPr>
            <a:lvl7pPr indent="-317500" lvl="6" marL="3200400" rtl="0">
              <a:spcBef>
                <a:spcPts val="1000"/>
              </a:spcBef>
              <a:spcAft>
                <a:spcPts val="0"/>
              </a:spcAft>
              <a:buSzPts val="1400"/>
              <a:buChar char="●"/>
              <a:defRPr/>
            </a:lvl7pPr>
            <a:lvl8pPr indent="-317500" lvl="7" marL="3657600" rtl="0">
              <a:spcBef>
                <a:spcPts val="1000"/>
              </a:spcBef>
              <a:spcAft>
                <a:spcPts val="0"/>
              </a:spcAft>
              <a:buSzPts val="1400"/>
              <a:buChar char="○"/>
              <a:defRPr/>
            </a:lvl8pPr>
            <a:lvl9pPr indent="-317500" lvl="8" marL="4114800" rtl="0">
              <a:spcBef>
                <a:spcPts val="1000"/>
              </a:spcBef>
              <a:spcAft>
                <a:spcPts val="1000"/>
              </a:spcAft>
              <a:buSzPts val="1400"/>
              <a:buChar char="■"/>
              <a:defRPr/>
            </a:lvl9pPr>
          </a:lstStyle>
          <a:p/>
        </p:txBody>
      </p:sp>
      <p:sp>
        <p:nvSpPr>
          <p:cNvPr id="198" name="Google Shape;198;p39"/>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rtl="0">
              <a:spcBef>
                <a:spcPts val="0"/>
              </a:spcBef>
              <a:spcAft>
                <a:spcPts val="0"/>
              </a:spcAft>
              <a:buSzPts val="1400"/>
              <a:buChar char="•"/>
              <a:defRPr sz="1400"/>
            </a:lvl1pPr>
            <a:lvl2pPr indent="-317500" lvl="1" marL="914400" rtl="0">
              <a:spcBef>
                <a:spcPts val="1000"/>
              </a:spcBef>
              <a:spcAft>
                <a:spcPts val="0"/>
              </a:spcAft>
              <a:buSzPts val="1400"/>
              <a:buChar char="○"/>
              <a:defRPr/>
            </a:lvl2pPr>
            <a:lvl3pPr indent="-317500" lvl="2" marL="1371600" rtl="0">
              <a:spcBef>
                <a:spcPts val="1000"/>
              </a:spcBef>
              <a:spcAft>
                <a:spcPts val="0"/>
              </a:spcAft>
              <a:buSzPts val="1400"/>
              <a:buChar char="■"/>
              <a:defRPr/>
            </a:lvl3pPr>
            <a:lvl4pPr indent="-317500" lvl="3" marL="1828800" rtl="0">
              <a:spcBef>
                <a:spcPts val="1000"/>
              </a:spcBef>
              <a:spcAft>
                <a:spcPts val="0"/>
              </a:spcAft>
              <a:buSzPts val="1400"/>
              <a:buChar char="●"/>
              <a:defRPr/>
            </a:lvl4pPr>
            <a:lvl5pPr indent="-317500" lvl="4" marL="2286000" rtl="0">
              <a:spcBef>
                <a:spcPts val="1000"/>
              </a:spcBef>
              <a:spcAft>
                <a:spcPts val="0"/>
              </a:spcAft>
              <a:buSzPts val="1400"/>
              <a:buChar char="○"/>
              <a:defRPr/>
            </a:lvl5pPr>
            <a:lvl6pPr indent="-317500" lvl="5" marL="2743200" rtl="0">
              <a:spcBef>
                <a:spcPts val="1000"/>
              </a:spcBef>
              <a:spcAft>
                <a:spcPts val="0"/>
              </a:spcAft>
              <a:buSzPts val="1400"/>
              <a:buChar char="■"/>
              <a:defRPr/>
            </a:lvl6pPr>
            <a:lvl7pPr indent="-317500" lvl="6" marL="3200400" rtl="0">
              <a:spcBef>
                <a:spcPts val="1000"/>
              </a:spcBef>
              <a:spcAft>
                <a:spcPts val="0"/>
              </a:spcAft>
              <a:buSzPts val="1400"/>
              <a:buChar char="●"/>
              <a:defRPr/>
            </a:lvl7pPr>
            <a:lvl8pPr indent="-317500" lvl="7" marL="3657600" rtl="0">
              <a:spcBef>
                <a:spcPts val="1000"/>
              </a:spcBef>
              <a:spcAft>
                <a:spcPts val="0"/>
              </a:spcAft>
              <a:buSzPts val="1400"/>
              <a:buChar char="○"/>
              <a:defRPr/>
            </a:lvl8pPr>
            <a:lvl9pPr indent="-317500" lvl="8" marL="4114800" rtl="0">
              <a:spcBef>
                <a:spcPts val="1000"/>
              </a:spcBef>
              <a:spcAft>
                <a:spcPts val="1000"/>
              </a:spcAft>
              <a:buSzPts val="1400"/>
              <a:buChar char="■"/>
              <a:defRPr/>
            </a:lvl9pPr>
          </a:lstStyle>
          <a:p/>
        </p:txBody>
      </p:sp>
      <p:sp>
        <p:nvSpPr>
          <p:cNvPr id="199" name="Google Shape;199;p3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200" name="Google Shape;200;p39"/>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201" name="Google Shape;201;p39"/>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202" name="Google Shape;202;p39"/>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bg>
      <p:bgPr>
        <a:blipFill>
          <a:blip r:embed="rId2">
            <a:alphaModFix/>
          </a:blip>
          <a:stretch>
            <a:fillRect/>
          </a:stretch>
        </a:blipFill>
      </p:bgPr>
    </p:bg>
    <p:spTree>
      <p:nvGrpSpPr>
        <p:cNvPr id="203" name="Shape 203"/>
        <p:cNvGrpSpPr/>
        <p:nvPr/>
      </p:nvGrpSpPr>
      <p:grpSpPr>
        <a:xfrm>
          <a:off x="0" y="0"/>
          <a:ext cx="0" cy="0"/>
          <a:chOff x="0" y="0"/>
          <a:chExt cx="0" cy="0"/>
        </a:xfrm>
      </p:grpSpPr>
      <p:sp>
        <p:nvSpPr>
          <p:cNvPr id="204" name="Google Shape;204;p40"/>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SzPts val="1400"/>
              <a:buChar char="•"/>
              <a:defRPr sz="1400"/>
            </a:lvl1pPr>
            <a:lvl2pPr indent="-317500" lvl="1" marL="914400" rtl="0">
              <a:spcBef>
                <a:spcPts val="1000"/>
              </a:spcBef>
              <a:spcAft>
                <a:spcPts val="0"/>
              </a:spcAft>
              <a:buSzPts val="1400"/>
              <a:buChar char="○"/>
              <a:defRPr/>
            </a:lvl2pPr>
            <a:lvl3pPr indent="-317500" lvl="2" marL="1371600" rtl="0">
              <a:spcBef>
                <a:spcPts val="1000"/>
              </a:spcBef>
              <a:spcAft>
                <a:spcPts val="0"/>
              </a:spcAft>
              <a:buSzPts val="1400"/>
              <a:buChar char="■"/>
              <a:defRPr/>
            </a:lvl3pPr>
            <a:lvl4pPr indent="-317500" lvl="3" marL="1828800" rtl="0">
              <a:spcBef>
                <a:spcPts val="1000"/>
              </a:spcBef>
              <a:spcAft>
                <a:spcPts val="0"/>
              </a:spcAft>
              <a:buSzPts val="1400"/>
              <a:buChar char="●"/>
              <a:defRPr/>
            </a:lvl4pPr>
            <a:lvl5pPr indent="-317500" lvl="4" marL="2286000" rtl="0">
              <a:spcBef>
                <a:spcPts val="1000"/>
              </a:spcBef>
              <a:spcAft>
                <a:spcPts val="0"/>
              </a:spcAft>
              <a:buSzPts val="1400"/>
              <a:buChar char="○"/>
              <a:defRPr/>
            </a:lvl5pPr>
            <a:lvl6pPr indent="-317500" lvl="5" marL="2743200" rtl="0">
              <a:spcBef>
                <a:spcPts val="1000"/>
              </a:spcBef>
              <a:spcAft>
                <a:spcPts val="0"/>
              </a:spcAft>
              <a:buSzPts val="1400"/>
              <a:buChar char="■"/>
              <a:defRPr/>
            </a:lvl6pPr>
            <a:lvl7pPr indent="-317500" lvl="6" marL="3200400" rtl="0">
              <a:spcBef>
                <a:spcPts val="1000"/>
              </a:spcBef>
              <a:spcAft>
                <a:spcPts val="0"/>
              </a:spcAft>
              <a:buSzPts val="1400"/>
              <a:buChar char="●"/>
              <a:defRPr/>
            </a:lvl7pPr>
            <a:lvl8pPr indent="-317500" lvl="7" marL="3657600" rtl="0">
              <a:spcBef>
                <a:spcPts val="1000"/>
              </a:spcBef>
              <a:spcAft>
                <a:spcPts val="0"/>
              </a:spcAft>
              <a:buSzPts val="1400"/>
              <a:buChar char="○"/>
              <a:defRPr/>
            </a:lvl8pPr>
            <a:lvl9pPr indent="-317500" lvl="8" marL="4114800" rtl="0">
              <a:spcBef>
                <a:spcPts val="1000"/>
              </a:spcBef>
              <a:spcAft>
                <a:spcPts val="1000"/>
              </a:spcAft>
              <a:buSzPts val="1400"/>
              <a:buChar char="■"/>
              <a:defRPr/>
            </a:lvl9pPr>
          </a:lstStyle>
          <a:p/>
        </p:txBody>
      </p:sp>
      <p:sp>
        <p:nvSpPr>
          <p:cNvPr id="205" name="Google Shape;205;p40"/>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SzPts val="1400"/>
              <a:buChar char="•"/>
              <a:defRPr sz="1400"/>
            </a:lvl1pPr>
            <a:lvl2pPr indent="-317500" lvl="1" marL="914400" rtl="0">
              <a:spcBef>
                <a:spcPts val="1000"/>
              </a:spcBef>
              <a:spcAft>
                <a:spcPts val="0"/>
              </a:spcAft>
              <a:buSzPts val="1400"/>
              <a:buChar char="○"/>
              <a:defRPr/>
            </a:lvl2pPr>
            <a:lvl3pPr indent="-317500" lvl="2" marL="1371600" rtl="0">
              <a:spcBef>
                <a:spcPts val="1000"/>
              </a:spcBef>
              <a:spcAft>
                <a:spcPts val="0"/>
              </a:spcAft>
              <a:buSzPts val="1400"/>
              <a:buChar char="■"/>
              <a:defRPr/>
            </a:lvl3pPr>
            <a:lvl4pPr indent="-317500" lvl="3" marL="1828800" rtl="0">
              <a:spcBef>
                <a:spcPts val="1000"/>
              </a:spcBef>
              <a:spcAft>
                <a:spcPts val="0"/>
              </a:spcAft>
              <a:buSzPts val="1400"/>
              <a:buChar char="●"/>
              <a:defRPr/>
            </a:lvl4pPr>
            <a:lvl5pPr indent="-317500" lvl="4" marL="2286000" rtl="0">
              <a:spcBef>
                <a:spcPts val="1000"/>
              </a:spcBef>
              <a:spcAft>
                <a:spcPts val="0"/>
              </a:spcAft>
              <a:buSzPts val="1400"/>
              <a:buChar char="○"/>
              <a:defRPr/>
            </a:lvl5pPr>
            <a:lvl6pPr indent="-317500" lvl="5" marL="2743200" rtl="0">
              <a:spcBef>
                <a:spcPts val="1000"/>
              </a:spcBef>
              <a:spcAft>
                <a:spcPts val="0"/>
              </a:spcAft>
              <a:buSzPts val="1400"/>
              <a:buChar char="■"/>
              <a:defRPr/>
            </a:lvl6pPr>
            <a:lvl7pPr indent="-317500" lvl="6" marL="3200400" rtl="0">
              <a:spcBef>
                <a:spcPts val="1000"/>
              </a:spcBef>
              <a:spcAft>
                <a:spcPts val="0"/>
              </a:spcAft>
              <a:buSzPts val="1400"/>
              <a:buChar char="●"/>
              <a:defRPr/>
            </a:lvl7pPr>
            <a:lvl8pPr indent="-317500" lvl="7" marL="3657600" rtl="0">
              <a:spcBef>
                <a:spcPts val="1000"/>
              </a:spcBef>
              <a:spcAft>
                <a:spcPts val="0"/>
              </a:spcAft>
              <a:buSzPts val="1400"/>
              <a:buChar char="○"/>
              <a:defRPr/>
            </a:lvl8pPr>
            <a:lvl9pPr indent="-317500" lvl="8" marL="4114800" rtl="0">
              <a:spcBef>
                <a:spcPts val="1000"/>
              </a:spcBef>
              <a:spcAft>
                <a:spcPts val="1000"/>
              </a:spcAft>
              <a:buSzPts val="1400"/>
              <a:buChar char="■"/>
              <a:defRPr/>
            </a:lvl9pPr>
          </a:lstStyle>
          <a:p/>
        </p:txBody>
      </p:sp>
      <p:sp>
        <p:nvSpPr>
          <p:cNvPr id="206" name="Google Shape;206;p4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207" name="Google Shape;207;p40"/>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SzPts val="1400"/>
              <a:buChar char="•"/>
              <a:defRPr sz="1400"/>
            </a:lvl1pPr>
            <a:lvl2pPr indent="-317500" lvl="1" marL="914400" rtl="0">
              <a:spcBef>
                <a:spcPts val="1000"/>
              </a:spcBef>
              <a:spcAft>
                <a:spcPts val="0"/>
              </a:spcAft>
              <a:buSzPts val="1400"/>
              <a:buChar char="○"/>
              <a:defRPr/>
            </a:lvl2pPr>
            <a:lvl3pPr indent="-317500" lvl="2" marL="1371600" rtl="0">
              <a:spcBef>
                <a:spcPts val="1000"/>
              </a:spcBef>
              <a:spcAft>
                <a:spcPts val="0"/>
              </a:spcAft>
              <a:buSzPts val="1400"/>
              <a:buChar char="■"/>
              <a:defRPr/>
            </a:lvl3pPr>
            <a:lvl4pPr indent="-317500" lvl="3" marL="1828800" rtl="0">
              <a:spcBef>
                <a:spcPts val="1000"/>
              </a:spcBef>
              <a:spcAft>
                <a:spcPts val="0"/>
              </a:spcAft>
              <a:buSzPts val="1400"/>
              <a:buChar char="●"/>
              <a:defRPr/>
            </a:lvl4pPr>
            <a:lvl5pPr indent="-317500" lvl="4" marL="2286000" rtl="0">
              <a:spcBef>
                <a:spcPts val="1000"/>
              </a:spcBef>
              <a:spcAft>
                <a:spcPts val="0"/>
              </a:spcAft>
              <a:buSzPts val="1400"/>
              <a:buChar char="○"/>
              <a:defRPr/>
            </a:lvl5pPr>
            <a:lvl6pPr indent="-317500" lvl="5" marL="2743200" rtl="0">
              <a:spcBef>
                <a:spcPts val="1000"/>
              </a:spcBef>
              <a:spcAft>
                <a:spcPts val="0"/>
              </a:spcAft>
              <a:buSzPts val="1400"/>
              <a:buChar char="■"/>
              <a:defRPr/>
            </a:lvl6pPr>
            <a:lvl7pPr indent="-317500" lvl="6" marL="3200400" rtl="0">
              <a:spcBef>
                <a:spcPts val="1000"/>
              </a:spcBef>
              <a:spcAft>
                <a:spcPts val="0"/>
              </a:spcAft>
              <a:buSzPts val="1400"/>
              <a:buChar char="●"/>
              <a:defRPr/>
            </a:lvl7pPr>
            <a:lvl8pPr indent="-317500" lvl="7" marL="3657600" rtl="0">
              <a:spcBef>
                <a:spcPts val="1000"/>
              </a:spcBef>
              <a:spcAft>
                <a:spcPts val="0"/>
              </a:spcAft>
              <a:buSzPts val="1400"/>
              <a:buChar char="○"/>
              <a:defRPr/>
            </a:lvl8pPr>
            <a:lvl9pPr indent="-317500" lvl="8" marL="4114800" rtl="0">
              <a:spcBef>
                <a:spcPts val="1000"/>
              </a:spcBef>
              <a:spcAft>
                <a:spcPts val="1000"/>
              </a:spcAft>
              <a:buSzPts val="1400"/>
              <a:buChar char="■"/>
              <a:defRPr/>
            </a:lvl9pPr>
          </a:lstStyle>
          <a:p/>
        </p:txBody>
      </p:sp>
      <p:sp>
        <p:nvSpPr>
          <p:cNvPr id="208" name="Google Shape;208;p40"/>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209" name="Google Shape;209;p40"/>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210" name="Google Shape;210;p40"/>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1">
  <p:cSld name="CUSTOM_3_2_2_1">
    <p:bg>
      <p:bgPr>
        <a:blipFill>
          <a:blip r:embed="rId2">
            <a:alphaModFix/>
          </a:blip>
          <a:stretch>
            <a:fillRect/>
          </a:stretch>
        </a:blipFill>
      </p:bgPr>
    </p:bg>
    <p:spTree>
      <p:nvGrpSpPr>
        <p:cNvPr id="211" name="Shape 211"/>
        <p:cNvGrpSpPr/>
        <p:nvPr/>
      </p:nvGrpSpPr>
      <p:grpSpPr>
        <a:xfrm>
          <a:off x="0" y="0"/>
          <a:ext cx="0" cy="0"/>
          <a:chOff x="0" y="0"/>
          <a:chExt cx="0" cy="0"/>
        </a:xfrm>
      </p:grpSpPr>
      <p:sp>
        <p:nvSpPr>
          <p:cNvPr id="212" name="Google Shape;212;p4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SzPts val="1400"/>
              <a:buChar char="•"/>
              <a:defRPr sz="1400"/>
            </a:lvl1pPr>
            <a:lvl2pPr indent="-317500" lvl="1" marL="914400" rtl="0">
              <a:spcBef>
                <a:spcPts val="1000"/>
              </a:spcBef>
              <a:spcAft>
                <a:spcPts val="0"/>
              </a:spcAft>
              <a:buSzPts val="1400"/>
              <a:buChar char="○"/>
              <a:defRPr/>
            </a:lvl2pPr>
            <a:lvl3pPr indent="-317500" lvl="2" marL="1371600" rtl="0">
              <a:spcBef>
                <a:spcPts val="1000"/>
              </a:spcBef>
              <a:spcAft>
                <a:spcPts val="0"/>
              </a:spcAft>
              <a:buSzPts val="1400"/>
              <a:buChar char="■"/>
              <a:defRPr/>
            </a:lvl3pPr>
            <a:lvl4pPr indent="-317500" lvl="3" marL="1828800" rtl="0">
              <a:spcBef>
                <a:spcPts val="1000"/>
              </a:spcBef>
              <a:spcAft>
                <a:spcPts val="0"/>
              </a:spcAft>
              <a:buSzPts val="1400"/>
              <a:buChar char="●"/>
              <a:defRPr/>
            </a:lvl4pPr>
            <a:lvl5pPr indent="-317500" lvl="4" marL="2286000" rtl="0">
              <a:spcBef>
                <a:spcPts val="1000"/>
              </a:spcBef>
              <a:spcAft>
                <a:spcPts val="0"/>
              </a:spcAft>
              <a:buSzPts val="1400"/>
              <a:buChar char="○"/>
              <a:defRPr/>
            </a:lvl5pPr>
            <a:lvl6pPr indent="-317500" lvl="5" marL="2743200" rtl="0">
              <a:spcBef>
                <a:spcPts val="1000"/>
              </a:spcBef>
              <a:spcAft>
                <a:spcPts val="0"/>
              </a:spcAft>
              <a:buSzPts val="1400"/>
              <a:buChar char="■"/>
              <a:defRPr/>
            </a:lvl6pPr>
            <a:lvl7pPr indent="-317500" lvl="6" marL="3200400" rtl="0">
              <a:spcBef>
                <a:spcPts val="1000"/>
              </a:spcBef>
              <a:spcAft>
                <a:spcPts val="0"/>
              </a:spcAft>
              <a:buSzPts val="1400"/>
              <a:buChar char="●"/>
              <a:defRPr/>
            </a:lvl7pPr>
            <a:lvl8pPr indent="-317500" lvl="7" marL="3657600" rtl="0">
              <a:spcBef>
                <a:spcPts val="1000"/>
              </a:spcBef>
              <a:spcAft>
                <a:spcPts val="0"/>
              </a:spcAft>
              <a:buSzPts val="1400"/>
              <a:buChar char="○"/>
              <a:defRPr/>
            </a:lvl8pPr>
            <a:lvl9pPr indent="-317500" lvl="8" marL="4114800" rtl="0">
              <a:spcBef>
                <a:spcPts val="1000"/>
              </a:spcBef>
              <a:spcAft>
                <a:spcPts val="1000"/>
              </a:spcAft>
              <a:buSzPts val="1400"/>
              <a:buChar char="■"/>
              <a:defRPr/>
            </a:lvl9pPr>
          </a:lstStyle>
          <a:p/>
        </p:txBody>
      </p:sp>
      <p:sp>
        <p:nvSpPr>
          <p:cNvPr id="213" name="Google Shape;213;p4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SzPts val="1400"/>
              <a:buChar char="•"/>
              <a:defRPr sz="1400"/>
            </a:lvl1pPr>
            <a:lvl2pPr indent="-317500" lvl="1" marL="914400" rtl="0">
              <a:spcBef>
                <a:spcPts val="1000"/>
              </a:spcBef>
              <a:spcAft>
                <a:spcPts val="0"/>
              </a:spcAft>
              <a:buSzPts val="1400"/>
              <a:buChar char="○"/>
              <a:defRPr/>
            </a:lvl2pPr>
            <a:lvl3pPr indent="-317500" lvl="2" marL="1371600" rtl="0">
              <a:spcBef>
                <a:spcPts val="1000"/>
              </a:spcBef>
              <a:spcAft>
                <a:spcPts val="0"/>
              </a:spcAft>
              <a:buSzPts val="1400"/>
              <a:buChar char="■"/>
              <a:defRPr/>
            </a:lvl3pPr>
            <a:lvl4pPr indent="-317500" lvl="3" marL="1828800" rtl="0">
              <a:spcBef>
                <a:spcPts val="1000"/>
              </a:spcBef>
              <a:spcAft>
                <a:spcPts val="0"/>
              </a:spcAft>
              <a:buSzPts val="1400"/>
              <a:buChar char="●"/>
              <a:defRPr/>
            </a:lvl4pPr>
            <a:lvl5pPr indent="-317500" lvl="4" marL="2286000" rtl="0">
              <a:spcBef>
                <a:spcPts val="1000"/>
              </a:spcBef>
              <a:spcAft>
                <a:spcPts val="0"/>
              </a:spcAft>
              <a:buSzPts val="1400"/>
              <a:buChar char="○"/>
              <a:defRPr/>
            </a:lvl5pPr>
            <a:lvl6pPr indent="-317500" lvl="5" marL="2743200" rtl="0">
              <a:spcBef>
                <a:spcPts val="1000"/>
              </a:spcBef>
              <a:spcAft>
                <a:spcPts val="0"/>
              </a:spcAft>
              <a:buSzPts val="1400"/>
              <a:buChar char="■"/>
              <a:defRPr/>
            </a:lvl6pPr>
            <a:lvl7pPr indent="-317500" lvl="6" marL="3200400" rtl="0">
              <a:spcBef>
                <a:spcPts val="1000"/>
              </a:spcBef>
              <a:spcAft>
                <a:spcPts val="0"/>
              </a:spcAft>
              <a:buSzPts val="1400"/>
              <a:buChar char="●"/>
              <a:defRPr/>
            </a:lvl7pPr>
            <a:lvl8pPr indent="-317500" lvl="7" marL="3657600" rtl="0">
              <a:spcBef>
                <a:spcPts val="1000"/>
              </a:spcBef>
              <a:spcAft>
                <a:spcPts val="0"/>
              </a:spcAft>
              <a:buSzPts val="1400"/>
              <a:buChar char="○"/>
              <a:defRPr/>
            </a:lvl8pPr>
            <a:lvl9pPr indent="-317500" lvl="8" marL="4114800" rtl="0">
              <a:spcBef>
                <a:spcPts val="1000"/>
              </a:spcBef>
              <a:spcAft>
                <a:spcPts val="1000"/>
              </a:spcAft>
              <a:buSzPts val="1400"/>
              <a:buChar char="■"/>
              <a:defRPr/>
            </a:lvl9pPr>
          </a:lstStyle>
          <a:p/>
        </p:txBody>
      </p:sp>
      <p:sp>
        <p:nvSpPr>
          <p:cNvPr id="214" name="Google Shape;214;p4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215" name="Google Shape;215;p4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SzPts val="1400"/>
              <a:buChar char="•"/>
              <a:defRPr sz="1400"/>
            </a:lvl1pPr>
            <a:lvl2pPr indent="-317500" lvl="1" marL="914400" rtl="0">
              <a:spcBef>
                <a:spcPts val="1000"/>
              </a:spcBef>
              <a:spcAft>
                <a:spcPts val="0"/>
              </a:spcAft>
              <a:buSzPts val="1400"/>
              <a:buChar char="○"/>
              <a:defRPr/>
            </a:lvl2pPr>
            <a:lvl3pPr indent="-317500" lvl="2" marL="1371600" rtl="0">
              <a:spcBef>
                <a:spcPts val="1000"/>
              </a:spcBef>
              <a:spcAft>
                <a:spcPts val="0"/>
              </a:spcAft>
              <a:buSzPts val="1400"/>
              <a:buChar char="■"/>
              <a:defRPr/>
            </a:lvl3pPr>
            <a:lvl4pPr indent="-317500" lvl="3" marL="1828800" rtl="0">
              <a:spcBef>
                <a:spcPts val="1000"/>
              </a:spcBef>
              <a:spcAft>
                <a:spcPts val="0"/>
              </a:spcAft>
              <a:buSzPts val="1400"/>
              <a:buChar char="●"/>
              <a:defRPr/>
            </a:lvl4pPr>
            <a:lvl5pPr indent="-317500" lvl="4" marL="2286000" rtl="0">
              <a:spcBef>
                <a:spcPts val="1000"/>
              </a:spcBef>
              <a:spcAft>
                <a:spcPts val="0"/>
              </a:spcAft>
              <a:buSzPts val="1400"/>
              <a:buChar char="○"/>
              <a:defRPr/>
            </a:lvl5pPr>
            <a:lvl6pPr indent="-317500" lvl="5" marL="2743200" rtl="0">
              <a:spcBef>
                <a:spcPts val="1000"/>
              </a:spcBef>
              <a:spcAft>
                <a:spcPts val="0"/>
              </a:spcAft>
              <a:buSzPts val="1400"/>
              <a:buChar char="■"/>
              <a:defRPr/>
            </a:lvl6pPr>
            <a:lvl7pPr indent="-317500" lvl="6" marL="3200400" rtl="0">
              <a:spcBef>
                <a:spcPts val="1000"/>
              </a:spcBef>
              <a:spcAft>
                <a:spcPts val="0"/>
              </a:spcAft>
              <a:buSzPts val="1400"/>
              <a:buChar char="●"/>
              <a:defRPr/>
            </a:lvl7pPr>
            <a:lvl8pPr indent="-317500" lvl="7" marL="3657600" rtl="0">
              <a:spcBef>
                <a:spcPts val="1000"/>
              </a:spcBef>
              <a:spcAft>
                <a:spcPts val="0"/>
              </a:spcAft>
              <a:buSzPts val="1400"/>
              <a:buChar char="○"/>
              <a:defRPr/>
            </a:lvl8pPr>
            <a:lvl9pPr indent="-317500" lvl="8" marL="4114800" rtl="0">
              <a:spcBef>
                <a:spcPts val="1000"/>
              </a:spcBef>
              <a:spcAft>
                <a:spcPts val="1000"/>
              </a:spcAft>
              <a:buSzPts val="14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p:cSld name="CUSTOM_3_2_1_1">
    <p:bg>
      <p:bgPr>
        <a:blipFill>
          <a:blip r:embed="rId2">
            <a:alphaModFix/>
          </a:blip>
          <a:stretch>
            <a:fillRect/>
          </a:stretch>
        </a:blipFill>
      </p:bgPr>
    </p:bg>
    <p:spTree>
      <p:nvGrpSpPr>
        <p:cNvPr id="216" name="Shape 216"/>
        <p:cNvGrpSpPr/>
        <p:nvPr/>
      </p:nvGrpSpPr>
      <p:grpSpPr>
        <a:xfrm>
          <a:off x="0" y="0"/>
          <a:ext cx="0" cy="0"/>
          <a:chOff x="0" y="0"/>
          <a:chExt cx="0" cy="0"/>
        </a:xfrm>
      </p:grpSpPr>
      <p:sp>
        <p:nvSpPr>
          <p:cNvPr id="217" name="Google Shape;217;p42"/>
          <p:cNvSpPr txBox="1"/>
          <p:nvPr>
            <p:ph idx="1"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rtl="0" algn="ctr">
              <a:spcBef>
                <a:spcPts val="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
        <p:nvSpPr>
          <p:cNvPr id="218" name="Google Shape;218;p42"/>
          <p:cNvSpPr txBox="1"/>
          <p:nvPr>
            <p:ph idx="2"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rtl="0" algn="ctr">
              <a:spcBef>
                <a:spcPts val="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
        <p:nvSpPr>
          <p:cNvPr id="219" name="Google Shape;219;p42"/>
          <p:cNvSpPr txBox="1"/>
          <p:nvPr>
            <p:ph idx="3"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rtl="0" algn="ctr">
              <a:spcBef>
                <a:spcPts val="0"/>
              </a:spcBef>
              <a:spcAft>
                <a:spcPts val="0"/>
              </a:spcAft>
              <a:buClr>
                <a:schemeClr val="dk1"/>
              </a:buClr>
              <a:buSzPts val="1200"/>
              <a:buChar char="•"/>
              <a:defRPr sz="1200">
                <a:solidFill>
                  <a:schemeClr val="dk1"/>
                </a:solidFill>
              </a:defRPr>
            </a:lvl1pPr>
            <a:lvl2pPr indent="-304800" lvl="1" marL="914400" rtl="0" algn="ctr">
              <a:spcBef>
                <a:spcPts val="1000"/>
              </a:spcBef>
              <a:spcAft>
                <a:spcPts val="0"/>
              </a:spcAft>
              <a:buClr>
                <a:schemeClr val="dk1"/>
              </a:buClr>
              <a:buSzPts val="1200"/>
              <a:buChar char="○"/>
              <a:defRPr sz="1200">
                <a:solidFill>
                  <a:schemeClr val="dk1"/>
                </a:solidFill>
              </a:defRPr>
            </a:lvl2pPr>
            <a:lvl3pPr indent="-304800" lvl="2" marL="1371600" rtl="0" algn="ctr">
              <a:spcBef>
                <a:spcPts val="1000"/>
              </a:spcBef>
              <a:spcAft>
                <a:spcPts val="0"/>
              </a:spcAft>
              <a:buClr>
                <a:schemeClr val="dk1"/>
              </a:buClr>
              <a:buSzPts val="1200"/>
              <a:buChar char="■"/>
              <a:defRPr sz="1200">
                <a:solidFill>
                  <a:schemeClr val="dk1"/>
                </a:solidFill>
              </a:defRPr>
            </a:lvl3pPr>
            <a:lvl4pPr indent="-304800" lvl="3" marL="1828800" rtl="0" algn="ctr">
              <a:spcBef>
                <a:spcPts val="1000"/>
              </a:spcBef>
              <a:spcAft>
                <a:spcPts val="0"/>
              </a:spcAft>
              <a:buClr>
                <a:schemeClr val="dk1"/>
              </a:buClr>
              <a:buSzPts val="1200"/>
              <a:buChar char="●"/>
              <a:defRPr sz="1200">
                <a:solidFill>
                  <a:schemeClr val="dk1"/>
                </a:solidFill>
              </a:defRPr>
            </a:lvl4pPr>
            <a:lvl5pPr indent="-304800" lvl="4" marL="2286000" rtl="0" algn="ctr">
              <a:spcBef>
                <a:spcPts val="1000"/>
              </a:spcBef>
              <a:spcAft>
                <a:spcPts val="0"/>
              </a:spcAft>
              <a:buClr>
                <a:schemeClr val="dk1"/>
              </a:buClr>
              <a:buSzPts val="1200"/>
              <a:buChar char="○"/>
              <a:defRPr sz="1200">
                <a:solidFill>
                  <a:schemeClr val="dk1"/>
                </a:solidFill>
              </a:defRPr>
            </a:lvl5pPr>
            <a:lvl6pPr indent="-304800" lvl="5" marL="2743200" rtl="0" algn="ctr">
              <a:spcBef>
                <a:spcPts val="1000"/>
              </a:spcBef>
              <a:spcAft>
                <a:spcPts val="0"/>
              </a:spcAft>
              <a:buClr>
                <a:schemeClr val="dk1"/>
              </a:buClr>
              <a:buSzPts val="1200"/>
              <a:buChar char="■"/>
              <a:defRPr sz="1200">
                <a:solidFill>
                  <a:schemeClr val="dk1"/>
                </a:solidFill>
              </a:defRPr>
            </a:lvl6pPr>
            <a:lvl7pPr indent="-304800" lvl="6" marL="3200400" rtl="0" algn="ctr">
              <a:spcBef>
                <a:spcPts val="1000"/>
              </a:spcBef>
              <a:spcAft>
                <a:spcPts val="0"/>
              </a:spcAft>
              <a:buClr>
                <a:schemeClr val="dk1"/>
              </a:buClr>
              <a:buSzPts val="1200"/>
              <a:buChar char="●"/>
              <a:defRPr sz="1200">
                <a:solidFill>
                  <a:schemeClr val="dk1"/>
                </a:solidFill>
              </a:defRPr>
            </a:lvl7pPr>
            <a:lvl8pPr indent="-304800" lvl="7" marL="3657600" rtl="0" algn="ctr">
              <a:spcBef>
                <a:spcPts val="1000"/>
              </a:spcBef>
              <a:spcAft>
                <a:spcPts val="0"/>
              </a:spcAft>
              <a:buClr>
                <a:schemeClr val="dk1"/>
              </a:buClr>
              <a:buSzPts val="1200"/>
              <a:buChar char="○"/>
              <a:defRPr sz="1200">
                <a:solidFill>
                  <a:schemeClr val="dk1"/>
                </a:solidFill>
              </a:defRPr>
            </a:lvl8pPr>
            <a:lvl9pPr indent="-304800" lvl="8" marL="4114800" rtl="0" algn="ctr">
              <a:spcBef>
                <a:spcPts val="1000"/>
              </a:spcBef>
              <a:spcAft>
                <a:spcPts val="1000"/>
              </a:spcAft>
              <a:buClr>
                <a:schemeClr val="dk1"/>
              </a:buClr>
              <a:buSzPts val="1200"/>
              <a:buChar char="■"/>
              <a:defRPr sz="1200">
                <a:solidFill>
                  <a:schemeClr val="dk1"/>
                </a:solidFill>
              </a:defRPr>
            </a:lvl9pPr>
          </a:lstStyle>
          <a:p/>
        </p:txBody>
      </p:sp>
      <p:sp>
        <p:nvSpPr>
          <p:cNvPr id="220" name="Google Shape;220;p42"/>
          <p:cNvSpPr/>
          <p:nvPr/>
        </p:nvSpPr>
        <p:spPr>
          <a:xfrm>
            <a:off x="1333794"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1</a:t>
            </a:r>
            <a:endParaRPr b="1" sz="2800">
              <a:solidFill>
                <a:schemeClr val="dk1"/>
              </a:solidFill>
              <a:latin typeface="Hanken Grotesk"/>
              <a:ea typeface="Hanken Grotesk"/>
              <a:cs typeface="Hanken Grotesk"/>
              <a:sym typeface="Hanken Grotesk"/>
            </a:endParaRPr>
          </a:p>
        </p:txBody>
      </p:sp>
      <p:sp>
        <p:nvSpPr>
          <p:cNvPr id="221" name="Google Shape;221;p42"/>
          <p:cNvSpPr/>
          <p:nvPr/>
        </p:nvSpPr>
        <p:spPr>
          <a:xfrm>
            <a:off x="4113597"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2</a:t>
            </a:r>
            <a:endParaRPr b="1" sz="2800">
              <a:solidFill>
                <a:schemeClr val="dk1"/>
              </a:solidFill>
              <a:latin typeface="Hanken Grotesk"/>
              <a:ea typeface="Hanken Grotesk"/>
              <a:cs typeface="Hanken Grotesk"/>
              <a:sym typeface="Hanken Grotesk"/>
            </a:endParaRPr>
          </a:p>
        </p:txBody>
      </p:sp>
      <p:sp>
        <p:nvSpPr>
          <p:cNvPr id="222" name="Google Shape;222;p42"/>
          <p:cNvSpPr/>
          <p:nvPr/>
        </p:nvSpPr>
        <p:spPr>
          <a:xfrm>
            <a:off x="6893399"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3</a:t>
            </a:r>
            <a:endParaRPr b="1" sz="2800">
              <a:solidFill>
                <a:schemeClr val="dk1"/>
              </a:solidFill>
              <a:latin typeface="Hanken Grotesk"/>
              <a:ea typeface="Hanken Grotesk"/>
              <a:cs typeface="Hanken Grotesk"/>
              <a:sym typeface="Hanken Grotesk"/>
            </a:endParaRPr>
          </a:p>
        </p:txBody>
      </p:sp>
      <p:sp>
        <p:nvSpPr>
          <p:cNvPr id="223" name="Google Shape;223;p4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blipFill>
          <a:blip r:embed="rId2">
            <a:alphaModFix/>
          </a:blip>
          <a:stretch>
            <a:fillRect/>
          </a:stretch>
        </a:blipFill>
      </p:bgPr>
    </p:bg>
    <p:spTree>
      <p:nvGrpSpPr>
        <p:cNvPr id="224" name="Shape 224"/>
        <p:cNvGrpSpPr/>
        <p:nvPr/>
      </p:nvGrpSpPr>
      <p:grpSpPr>
        <a:xfrm>
          <a:off x="0" y="0"/>
          <a:ext cx="0" cy="0"/>
          <a:chOff x="0" y="0"/>
          <a:chExt cx="0" cy="0"/>
        </a:xfrm>
      </p:grpSpPr>
      <p:sp>
        <p:nvSpPr>
          <p:cNvPr id="225" name="Google Shape;225;p43"/>
          <p:cNvSpPr txBox="1"/>
          <p:nvPr>
            <p:ph idx="1" type="body"/>
          </p:nvPr>
        </p:nvSpPr>
        <p:spPr>
          <a:xfrm>
            <a:off x="4572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rtl="0">
              <a:spcBef>
                <a:spcPts val="0"/>
              </a:spcBef>
              <a:spcAft>
                <a:spcPts val="0"/>
              </a:spcAft>
              <a:buSzPts val="1400"/>
              <a:buChar char="•"/>
              <a:defRPr sz="1400"/>
            </a:lvl1pPr>
            <a:lvl2pPr indent="-317500" lvl="1" marL="914400" rtl="0">
              <a:spcBef>
                <a:spcPts val="1000"/>
              </a:spcBef>
              <a:spcAft>
                <a:spcPts val="0"/>
              </a:spcAft>
              <a:buSzPts val="1400"/>
              <a:buChar char="○"/>
              <a:defRPr/>
            </a:lvl2pPr>
            <a:lvl3pPr indent="-317500" lvl="2" marL="1371600" rtl="0">
              <a:spcBef>
                <a:spcPts val="1000"/>
              </a:spcBef>
              <a:spcAft>
                <a:spcPts val="0"/>
              </a:spcAft>
              <a:buSzPts val="1400"/>
              <a:buChar char="■"/>
              <a:defRPr/>
            </a:lvl3pPr>
            <a:lvl4pPr indent="-317500" lvl="3" marL="1828800" rtl="0">
              <a:spcBef>
                <a:spcPts val="1000"/>
              </a:spcBef>
              <a:spcAft>
                <a:spcPts val="0"/>
              </a:spcAft>
              <a:buSzPts val="1400"/>
              <a:buChar char="●"/>
              <a:defRPr/>
            </a:lvl4pPr>
            <a:lvl5pPr indent="-317500" lvl="4" marL="2286000" rtl="0">
              <a:spcBef>
                <a:spcPts val="1000"/>
              </a:spcBef>
              <a:spcAft>
                <a:spcPts val="0"/>
              </a:spcAft>
              <a:buSzPts val="1400"/>
              <a:buChar char="○"/>
              <a:defRPr/>
            </a:lvl5pPr>
            <a:lvl6pPr indent="-317500" lvl="5" marL="2743200" rtl="0">
              <a:spcBef>
                <a:spcPts val="1000"/>
              </a:spcBef>
              <a:spcAft>
                <a:spcPts val="0"/>
              </a:spcAft>
              <a:buSzPts val="1400"/>
              <a:buChar char="■"/>
              <a:defRPr/>
            </a:lvl6pPr>
            <a:lvl7pPr indent="-317500" lvl="6" marL="3200400" rtl="0">
              <a:spcBef>
                <a:spcPts val="1000"/>
              </a:spcBef>
              <a:spcAft>
                <a:spcPts val="0"/>
              </a:spcAft>
              <a:buSzPts val="1400"/>
              <a:buChar char="●"/>
              <a:defRPr/>
            </a:lvl7pPr>
            <a:lvl8pPr indent="-317500" lvl="7" marL="3657600" rtl="0">
              <a:spcBef>
                <a:spcPts val="1000"/>
              </a:spcBef>
              <a:spcAft>
                <a:spcPts val="0"/>
              </a:spcAft>
              <a:buSzPts val="1400"/>
              <a:buChar char="○"/>
              <a:defRPr/>
            </a:lvl8pPr>
            <a:lvl9pPr indent="-317500" lvl="8" marL="4114800" rtl="0">
              <a:spcBef>
                <a:spcPts val="1000"/>
              </a:spcBef>
              <a:spcAft>
                <a:spcPts val="1000"/>
              </a:spcAft>
              <a:buSzPts val="1400"/>
              <a:buChar char="■"/>
              <a:defRPr/>
            </a:lvl9pPr>
          </a:lstStyle>
          <a:p/>
        </p:txBody>
      </p:sp>
      <p:sp>
        <p:nvSpPr>
          <p:cNvPr id="226" name="Google Shape;226;p4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227" name="Google Shape;227;p43"/>
          <p:cNvSpPr/>
          <p:nvPr/>
        </p:nvSpPr>
        <p:spPr>
          <a:xfrm>
            <a:off x="4572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dk1"/>
                </a:solidFill>
                <a:latin typeface="Hanken Grotesk"/>
                <a:ea typeface="Hanken Grotesk"/>
                <a:cs typeface="Hanken Grotesk"/>
                <a:sym typeface="Hanken Grotesk"/>
              </a:rPr>
              <a:t>1</a:t>
            </a:r>
            <a:endParaRPr b="1" sz="1800">
              <a:solidFill>
                <a:schemeClr val="dk1"/>
              </a:solidFill>
              <a:latin typeface="Hanken Grotesk"/>
              <a:ea typeface="Hanken Grotesk"/>
              <a:cs typeface="Hanken Grotesk"/>
              <a:sym typeface="Hanken Grotesk"/>
            </a:endParaRPr>
          </a:p>
        </p:txBody>
      </p:sp>
      <p:sp>
        <p:nvSpPr>
          <p:cNvPr id="228" name="Google Shape;228;p43"/>
          <p:cNvSpPr/>
          <p:nvPr/>
        </p:nvSpPr>
        <p:spPr>
          <a:xfrm>
            <a:off x="32370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2</a:t>
            </a:r>
            <a:endParaRPr b="1" sz="1800">
              <a:solidFill>
                <a:schemeClr val="dk1"/>
              </a:solidFill>
              <a:latin typeface="Hanken Grotesk"/>
              <a:ea typeface="Hanken Grotesk"/>
              <a:cs typeface="Hanken Grotesk"/>
              <a:sym typeface="Hanken Grotesk"/>
            </a:endParaRPr>
          </a:p>
        </p:txBody>
      </p:sp>
      <p:sp>
        <p:nvSpPr>
          <p:cNvPr id="229" name="Google Shape;229;p43"/>
          <p:cNvSpPr/>
          <p:nvPr/>
        </p:nvSpPr>
        <p:spPr>
          <a:xfrm>
            <a:off x="60168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3</a:t>
            </a:r>
            <a:endParaRPr b="1" sz="1800">
              <a:solidFill>
                <a:schemeClr val="dk1"/>
              </a:solidFill>
              <a:latin typeface="Hanken Grotesk"/>
              <a:ea typeface="Hanken Grotesk"/>
              <a:cs typeface="Hanken Grotesk"/>
              <a:sym typeface="Hanken Grotesk"/>
            </a:endParaRPr>
          </a:p>
        </p:txBody>
      </p:sp>
      <p:sp>
        <p:nvSpPr>
          <p:cNvPr id="230" name="Google Shape;230;p43"/>
          <p:cNvSpPr txBox="1"/>
          <p:nvPr>
            <p:ph idx="2" type="body"/>
          </p:nvPr>
        </p:nvSpPr>
        <p:spPr>
          <a:xfrm>
            <a:off x="32370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rtl="0">
              <a:spcBef>
                <a:spcPts val="0"/>
              </a:spcBef>
              <a:spcAft>
                <a:spcPts val="0"/>
              </a:spcAft>
              <a:buSzPts val="1400"/>
              <a:buChar char="•"/>
              <a:defRPr sz="1400"/>
            </a:lvl1pPr>
            <a:lvl2pPr indent="-317500" lvl="1" marL="914400" rtl="0">
              <a:spcBef>
                <a:spcPts val="1000"/>
              </a:spcBef>
              <a:spcAft>
                <a:spcPts val="0"/>
              </a:spcAft>
              <a:buSzPts val="1400"/>
              <a:buChar char="○"/>
              <a:defRPr/>
            </a:lvl2pPr>
            <a:lvl3pPr indent="-317500" lvl="2" marL="1371600" rtl="0">
              <a:spcBef>
                <a:spcPts val="1000"/>
              </a:spcBef>
              <a:spcAft>
                <a:spcPts val="0"/>
              </a:spcAft>
              <a:buSzPts val="1400"/>
              <a:buChar char="■"/>
              <a:defRPr/>
            </a:lvl3pPr>
            <a:lvl4pPr indent="-317500" lvl="3" marL="1828800" rtl="0">
              <a:spcBef>
                <a:spcPts val="1000"/>
              </a:spcBef>
              <a:spcAft>
                <a:spcPts val="0"/>
              </a:spcAft>
              <a:buSzPts val="1400"/>
              <a:buChar char="●"/>
              <a:defRPr/>
            </a:lvl4pPr>
            <a:lvl5pPr indent="-317500" lvl="4" marL="2286000" rtl="0">
              <a:spcBef>
                <a:spcPts val="1000"/>
              </a:spcBef>
              <a:spcAft>
                <a:spcPts val="0"/>
              </a:spcAft>
              <a:buSzPts val="1400"/>
              <a:buChar char="○"/>
              <a:defRPr/>
            </a:lvl5pPr>
            <a:lvl6pPr indent="-317500" lvl="5" marL="2743200" rtl="0">
              <a:spcBef>
                <a:spcPts val="1000"/>
              </a:spcBef>
              <a:spcAft>
                <a:spcPts val="0"/>
              </a:spcAft>
              <a:buSzPts val="1400"/>
              <a:buChar char="■"/>
              <a:defRPr/>
            </a:lvl6pPr>
            <a:lvl7pPr indent="-317500" lvl="6" marL="3200400" rtl="0">
              <a:spcBef>
                <a:spcPts val="1000"/>
              </a:spcBef>
              <a:spcAft>
                <a:spcPts val="0"/>
              </a:spcAft>
              <a:buSzPts val="1400"/>
              <a:buChar char="●"/>
              <a:defRPr/>
            </a:lvl7pPr>
            <a:lvl8pPr indent="-317500" lvl="7" marL="3657600" rtl="0">
              <a:spcBef>
                <a:spcPts val="1000"/>
              </a:spcBef>
              <a:spcAft>
                <a:spcPts val="0"/>
              </a:spcAft>
              <a:buSzPts val="1400"/>
              <a:buChar char="○"/>
              <a:defRPr/>
            </a:lvl8pPr>
            <a:lvl9pPr indent="-317500" lvl="8" marL="4114800" rtl="0">
              <a:spcBef>
                <a:spcPts val="1000"/>
              </a:spcBef>
              <a:spcAft>
                <a:spcPts val="1000"/>
              </a:spcAft>
              <a:buSzPts val="1400"/>
              <a:buChar char="■"/>
              <a:defRPr/>
            </a:lvl9pPr>
          </a:lstStyle>
          <a:p/>
        </p:txBody>
      </p:sp>
      <p:sp>
        <p:nvSpPr>
          <p:cNvPr id="231" name="Google Shape;231;p43"/>
          <p:cNvSpPr txBox="1"/>
          <p:nvPr>
            <p:ph idx="3" type="body"/>
          </p:nvPr>
        </p:nvSpPr>
        <p:spPr>
          <a:xfrm>
            <a:off x="60168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rtl="0">
              <a:spcBef>
                <a:spcPts val="0"/>
              </a:spcBef>
              <a:spcAft>
                <a:spcPts val="0"/>
              </a:spcAft>
              <a:buSzPts val="1400"/>
              <a:buChar char="•"/>
              <a:defRPr sz="1400"/>
            </a:lvl1pPr>
            <a:lvl2pPr indent="-317500" lvl="1" marL="914400" rtl="0">
              <a:spcBef>
                <a:spcPts val="1000"/>
              </a:spcBef>
              <a:spcAft>
                <a:spcPts val="0"/>
              </a:spcAft>
              <a:buSzPts val="1400"/>
              <a:buChar char="○"/>
              <a:defRPr/>
            </a:lvl2pPr>
            <a:lvl3pPr indent="-317500" lvl="2" marL="1371600" rtl="0">
              <a:spcBef>
                <a:spcPts val="1000"/>
              </a:spcBef>
              <a:spcAft>
                <a:spcPts val="0"/>
              </a:spcAft>
              <a:buSzPts val="1400"/>
              <a:buChar char="■"/>
              <a:defRPr/>
            </a:lvl3pPr>
            <a:lvl4pPr indent="-317500" lvl="3" marL="1828800" rtl="0">
              <a:spcBef>
                <a:spcPts val="1000"/>
              </a:spcBef>
              <a:spcAft>
                <a:spcPts val="0"/>
              </a:spcAft>
              <a:buSzPts val="1400"/>
              <a:buChar char="●"/>
              <a:defRPr/>
            </a:lvl4pPr>
            <a:lvl5pPr indent="-317500" lvl="4" marL="2286000" rtl="0">
              <a:spcBef>
                <a:spcPts val="1000"/>
              </a:spcBef>
              <a:spcAft>
                <a:spcPts val="0"/>
              </a:spcAft>
              <a:buSzPts val="1400"/>
              <a:buChar char="○"/>
              <a:defRPr/>
            </a:lvl5pPr>
            <a:lvl6pPr indent="-317500" lvl="5" marL="2743200" rtl="0">
              <a:spcBef>
                <a:spcPts val="1000"/>
              </a:spcBef>
              <a:spcAft>
                <a:spcPts val="0"/>
              </a:spcAft>
              <a:buSzPts val="1400"/>
              <a:buChar char="■"/>
              <a:defRPr/>
            </a:lvl6pPr>
            <a:lvl7pPr indent="-317500" lvl="6" marL="3200400" rtl="0">
              <a:spcBef>
                <a:spcPts val="1000"/>
              </a:spcBef>
              <a:spcAft>
                <a:spcPts val="0"/>
              </a:spcAft>
              <a:buSzPts val="1400"/>
              <a:buChar char="●"/>
              <a:defRPr/>
            </a:lvl7pPr>
            <a:lvl8pPr indent="-317500" lvl="7" marL="3657600" rtl="0">
              <a:spcBef>
                <a:spcPts val="1000"/>
              </a:spcBef>
              <a:spcAft>
                <a:spcPts val="0"/>
              </a:spcAft>
              <a:buSzPts val="1400"/>
              <a:buChar char="○"/>
              <a:defRPr/>
            </a:lvl8pPr>
            <a:lvl9pPr indent="-317500" lvl="8" marL="4114800" rtl="0">
              <a:spcBef>
                <a:spcPts val="1000"/>
              </a:spcBef>
              <a:spcAft>
                <a:spcPts val="1000"/>
              </a:spcAft>
              <a:buSzPts val="14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blipFill>
          <a:blip r:embed="rId2">
            <a:alphaModFix/>
          </a:blip>
          <a:stretch>
            <a:fillRect/>
          </a:stretch>
        </a:blipFill>
      </p:bgPr>
    </p:bg>
    <p:spTree>
      <p:nvGrpSpPr>
        <p:cNvPr id="232" name="Shape 232"/>
        <p:cNvGrpSpPr/>
        <p:nvPr/>
      </p:nvGrpSpPr>
      <p:grpSpPr>
        <a:xfrm>
          <a:off x="0" y="0"/>
          <a:ext cx="0" cy="0"/>
          <a:chOff x="0" y="0"/>
          <a:chExt cx="0" cy="0"/>
        </a:xfrm>
      </p:grpSpPr>
      <p:sp>
        <p:nvSpPr>
          <p:cNvPr id="233" name="Google Shape;233;p44"/>
          <p:cNvSpPr/>
          <p:nvPr/>
        </p:nvSpPr>
        <p:spPr>
          <a:xfrm>
            <a:off x="45735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234" name="Google Shape;234;p44"/>
          <p:cNvSpPr/>
          <p:nvPr/>
        </p:nvSpPr>
        <p:spPr>
          <a:xfrm>
            <a:off x="3237075"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235" name="Google Shape;235;p44"/>
          <p:cNvSpPr/>
          <p:nvPr/>
        </p:nvSpPr>
        <p:spPr>
          <a:xfrm>
            <a:off x="601680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236" name="Google Shape;236;p44"/>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SzPts val="1200"/>
              <a:buChar char="•"/>
              <a:defRPr sz="1200"/>
            </a:lvl1pPr>
            <a:lvl2pPr indent="-304800" lvl="1" marL="914400" rtl="0">
              <a:spcBef>
                <a:spcPts val="1000"/>
              </a:spcBef>
              <a:spcAft>
                <a:spcPts val="0"/>
              </a:spcAft>
              <a:buSzPts val="1200"/>
              <a:buChar char="○"/>
              <a:defRPr sz="1200"/>
            </a:lvl2pPr>
            <a:lvl3pPr indent="-304800" lvl="2" marL="1371600" rtl="0">
              <a:spcBef>
                <a:spcPts val="1000"/>
              </a:spcBef>
              <a:spcAft>
                <a:spcPts val="0"/>
              </a:spcAft>
              <a:buSzPts val="1200"/>
              <a:buChar char="■"/>
              <a:defRPr sz="1200"/>
            </a:lvl3pPr>
            <a:lvl4pPr indent="-304800" lvl="3" marL="1828800" rtl="0">
              <a:spcBef>
                <a:spcPts val="1000"/>
              </a:spcBef>
              <a:spcAft>
                <a:spcPts val="0"/>
              </a:spcAft>
              <a:buSzPts val="1200"/>
              <a:buChar char="●"/>
              <a:defRPr sz="1200"/>
            </a:lvl4pPr>
            <a:lvl5pPr indent="-304800" lvl="4" marL="2286000" rtl="0">
              <a:spcBef>
                <a:spcPts val="1000"/>
              </a:spcBef>
              <a:spcAft>
                <a:spcPts val="0"/>
              </a:spcAft>
              <a:buSzPts val="1200"/>
              <a:buChar char="○"/>
              <a:defRPr sz="1200"/>
            </a:lvl5pPr>
            <a:lvl6pPr indent="-304800" lvl="5" marL="2743200" rtl="0">
              <a:spcBef>
                <a:spcPts val="1000"/>
              </a:spcBef>
              <a:spcAft>
                <a:spcPts val="0"/>
              </a:spcAft>
              <a:buSzPts val="1200"/>
              <a:buChar char="■"/>
              <a:defRPr sz="1200"/>
            </a:lvl6pPr>
            <a:lvl7pPr indent="-304800" lvl="6" marL="3200400" rtl="0">
              <a:spcBef>
                <a:spcPts val="1000"/>
              </a:spcBef>
              <a:spcAft>
                <a:spcPts val="0"/>
              </a:spcAft>
              <a:buSzPts val="1200"/>
              <a:buChar char="●"/>
              <a:defRPr sz="1200"/>
            </a:lvl7pPr>
            <a:lvl8pPr indent="-304800" lvl="7" marL="3657600" rtl="0">
              <a:spcBef>
                <a:spcPts val="1000"/>
              </a:spcBef>
              <a:spcAft>
                <a:spcPts val="0"/>
              </a:spcAft>
              <a:buSzPts val="1200"/>
              <a:buChar char="○"/>
              <a:defRPr sz="1200"/>
            </a:lvl8pPr>
            <a:lvl9pPr indent="-304800" lvl="8" marL="4114800" rtl="0">
              <a:spcBef>
                <a:spcPts val="1000"/>
              </a:spcBef>
              <a:spcAft>
                <a:spcPts val="1000"/>
              </a:spcAft>
              <a:buSzPts val="1200"/>
              <a:buChar char="■"/>
              <a:defRPr sz="1200"/>
            </a:lvl9pPr>
          </a:lstStyle>
          <a:p/>
        </p:txBody>
      </p:sp>
      <p:sp>
        <p:nvSpPr>
          <p:cNvPr id="237" name="Google Shape;237;p44"/>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SzPts val="1200"/>
              <a:buChar char="•"/>
              <a:defRPr sz="1200"/>
            </a:lvl1pPr>
            <a:lvl2pPr indent="-304800" lvl="1" marL="914400" rtl="0">
              <a:spcBef>
                <a:spcPts val="1000"/>
              </a:spcBef>
              <a:spcAft>
                <a:spcPts val="0"/>
              </a:spcAft>
              <a:buSzPts val="1200"/>
              <a:buChar char="○"/>
              <a:defRPr sz="1200"/>
            </a:lvl2pPr>
            <a:lvl3pPr indent="-304800" lvl="2" marL="1371600" rtl="0">
              <a:spcBef>
                <a:spcPts val="1000"/>
              </a:spcBef>
              <a:spcAft>
                <a:spcPts val="0"/>
              </a:spcAft>
              <a:buSzPts val="1200"/>
              <a:buChar char="■"/>
              <a:defRPr sz="1200"/>
            </a:lvl3pPr>
            <a:lvl4pPr indent="-304800" lvl="3" marL="1828800" rtl="0">
              <a:spcBef>
                <a:spcPts val="1000"/>
              </a:spcBef>
              <a:spcAft>
                <a:spcPts val="0"/>
              </a:spcAft>
              <a:buSzPts val="1200"/>
              <a:buChar char="●"/>
              <a:defRPr sz="1200"/>
            </a:lvl4pPr>
            <a:lvl5pPr indent="-304800" lvl="4" marL="2286000" rtl="0">
              <a:spcBef>
                <a:spcPts val="1000"/>
              </a:spcBef>
              <a:spcAft>
                <a:spcPts val="0"/>
              </a:spcAft>
              <a:buSzPts val="1200"/>
              <a:buChar char="○"/>
              <a:defRPr sz="1200"/>
            </a:lvl5pPr>
            <a:lvl6pPr indent="-304800" lvl="5" marL="2743200" rtl="0">
              <a:spcBef>
                <a:spcPts val="1000"/>
              </a:spcBef>
              <a:spcAft>
                <a:spcPts val="0"/>
              </a:spcAft>
              <a:buSzPts val="1200"/>
              <a:buChar char="■"/>
              <a:defRPr sz="1200"/>
            </a:lvl6pPr>
            <a:lvl7pPr indent="-304800" lvl="6" marL="3200400" rtl="0">
              <a:spcBef>
                <a:spcPts val="1000"/>
              </a:spcBef>
              <a:spcAft>
                <a:spcPts val="0"/>
              </a:spcAft>
              <a:buSzPts val="1200"/>
              <a:buChar char="●"/>
              <a:defRPr sz="1200"/>
            </a:lvl7pPr>
            <a:lvl8pPr indent="-304800" lvl="7" marL="3657600" rtl="0">
              <a:spcBef>
                <a:spcPts val="1000"/>
              </a:spcBef>
              <a:spcAft>
                <a:spcPts val="0"/>
              </a:spcAft>
              <a:buSzPts val="1200"/>
              <a:buChar char="○"/>
              <a:defRPr sz="1200"/>
            </a:lvl8pPr>
            <a:lvl9pPr indent="-304800" lvl="8" marL="4114800" rtl="0">
              <a:spcBef>
                <a:spcPts val="1000"/>
              </a:spcBef>
              <a:spcAft>
                <a:spcPts val="1000"/>
              </a:spcAft>
              <a:buSzPts val="1200"/>
              <a:buChar char="■"/>
              <a:defRPr sz="1200"/>
            </a:lvl9pPr>
          </a:lstStyle>
          <a:p/>
        </p:txBody>
      </p:sp>
      <p:sp>
        <p:nvSpPr>
          <p:cNvPr id="238" name="Google Shape;238;p44"/>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SzPts val="1200"/>
              <a:buChar char="•"/>
              <a:defRPr sz="1200"/>
            </a:lvl1pPr>
            <a:lvl2pPr indent="-304800" lvl="1" marL="914400" rtl="0">
              <a:spcBef>
                <a:spcPts val="1000"/>
              </a:spcBef>
              <a:spcAft>
                <a:spcPts val="0"/>
              </a:spcAft>
              <a:buSzPts val="1200"/>
              <a:buChar char="○"/>
              <a:defRPr sz="1200"/>
            </a:lvl2pPr>
            <a:lvl3pPr indent="-304800" lvl="2" marL="1371600" rtl="0">
              <a:spcBef>
                <a:spcPts val="1000"/>
              </a:spcBef>
              <a:spcAft>
                <a:spcPts val="0"/>
              </a:spcAft>
              <a:buSzPts val="1200"/>
              <a:buChar char="■"/>
              <a:defRPr sz="1200"/>
            </a:lvl3pPr>
            <a:lvl4pPr indent="-304800" lvl="3" marL="1828800" rtl="0">
              <a:spcBef>
                <a:spcPts val="1000"/>
              </a:spcBef>
              <a:spcAft>
                <a:spcPts val="0"/>
              </a:spcAft>
              <a:buSzPts val="1200"/>
              <a:buChar char="●"/>
              <a:defRPr sz="1200"/>
            </a:lvl4pPr>
            <a:lvl5pPr indent="-304800" lvl="4" marL="2286000" rtl="0">
              <a:spcBef>
                <a:spcPts val="1000"/>
              </a:spcBef>
              <a:spcAft>
                <a:spcPts val="0"/>
              </a:spcAft>
              <a:buSzPts val="1200"/>
              <a:buChar char="○"/>
              <a:defRPr sz="1200"/>
            </a:lvl5pPr>
            <a:lvl6pPr indent="-304800" lvl="5" marL="2743200" rtl="0">
              <a:spcBef>
                <a:spcPts val="1000"/>
              </a:spcBef>
              <a:spcAft>
                <a:spcPts val="0"/>
              </a:spcAft>
              <a:buSzPts val="1200"/>
              <a:buChar char="■"/>
              <a:defRPr sz="1200"/>
            </a:lvl6pPr>
            <a:lvl7pPr indent="-304800" lvl="6" marL="3200400" rtl="0">
              <a:spcBef>
                <a:spcPts val="1000"/>
              </a:spcBef>
              <a:spcAft>
                <a:spcPts val="0"/>
              </a:spcAft>
              <a:buSzPts val="1200"/>
              <a:buChar char="●"/>
              <a:defRPr sz="1200"/>
            </a:lvl7pPr>
            <a:lvl8pPr indent="-304800" lvl="7" marL="3657600" rtl="0">
              <a:spcBef>
                <a:spcPts val="1000"/>
              </a:spcBef>
              <a:spcAft>
                <a:spcPts val="0"/>
              </a:spcAft>
              <a:buSzPts val="1200"/>
              <a:buChar char="○"/>
              <a:defRPr sz="1200"/>
            </a:lvl8pPr>
            <a:lvl9pPr indent="-304800" lvl="8" marL="4114800" rtl="0">
              <a:spcBef>
                <a:spcPts val="1000"/>
              </a:spcBef>
              <a:spcAft>
                <a:spcPts val="1000"/>
              </a:spcAft>
              <a:buSzPts val="1200"/>
              <a:buChar char="■"/>
              <a:defRPr sz="1200"/>
            </a:lvl9pPr>
          </a:lstStyle>
          <a:p/>
        </p:txBody>
      </p:sp>
      <p:sp>
        <p:nvSpPr>
          <p:cNvPr id="239" name="Google Shape;239;p44"/>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40" name="Google Shape;240;p44"/>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41" name="Google Shape;241;p44"/>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42" name="Google Shape;242;p4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blipFill>
          <a:blip r:embed="rId2">
            <a:alphaModFix/>
          </a:blip>
          <a:stretch>
            <a:fillRect/>
          </a:stretch>
        </a:blipFill>
      </p:bgPr>
    </p:bg>
    <p:spTree>
      <p:nvGrpSpPr>
        <p:cNvPr id="243" name="Shape 243"/>
        <p:cNvGrpSpPr/>
        <p:nvPr/>
      </p:nvGrpSpPr>
      <p:grpSpPr>
        <a:xfrm>
          <a:off x="0" y="0"/>
          <a:ext cx="0" cy="0"/>
          <a:chOff x="0" y="0"/>
          <a:chExt cx="0" cy="0"/>
        </a:xfrm>
      </p:grpSpPr>
      <p:sp>
        <p:nvSpPr>
          <p:cNvPr id="244" name="Google Shape;244;p45"/>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245" name="Google Shape;245;p45"/>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rtl="0">
              <a:spcBef>
                <a:spcPts val="100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46" name="Google Shape;246;p4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247" name="Google Shape;247;p45"/>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248" name="Google Shape;248;p45"/>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rtl="0">
              <a:spcBef>
                <a:spcPts val="100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49" name="Google Shape;249;p45"/>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1000"/>
              </a:spcBef>
              <a:spcAft>
                <a:spcPts val="0"/>
              </a:spcAft>
              <a:buClr>
                <a:schemeClr val="dk1"/>
              </a:buClr>
              <a:buSzPts val="1200"/>
              <a:buChar char="○"/>
              <a:defRPr sz="1200">
                <a:solidFill>
                  <a:schemeClr val="dk1"/>
                </a:solidFill>
              </a:defRPr>
            </a:lvl2pPr>
            <a:lvl3pPr indent="-304800" lvl="2" marL="1371600" rtl="0">
              <a:spcBef>
                <a:spcPts val="1000"/>
              </a:spcBef>
              <a:spcAft>
                <a:spcPts val="0"/>
              </a:spcAft>
              <a:buClr>
                <a:schemeClr val="dk1"/>
              </a:buClr>
              <a:buSzPts val="1200"/>
              <a:buChar char="■"/>
              <a:defRPr sz="1200">
                <a:solidFill>
                  <a:schemeClr val="dk1"/>
                </a:solidFill>
              </a:defRPr>
            </a:lvl3pPr>
            <a:lvl4pPr indent="-304800" lvl="3" marL="1828800" rtl="0">
              <a:spcBef>
                <a:spcPts val="1000"/>
              </a:spcBef>
              <a:spcAft>
                <a:spcPts val="0"/>
              </a:spcAft>
              <a:buClr>
                <a:schemeClr val="dk1"/>
              </a:buClr>
              <a:buSzPts val="1200"/>
              <a:buChar char="●"/>
              <a:defRPr sz="1200">
                <a:solidFill>
                  <a:schemeClr val="dk1"/>
                </a:solidFill>
              </a:defRPr>
            </a:lvl4pPr>
            <a:lvl5pPr indent="-304800" lvl="4" marL="2286000" rtl="0">
              <a:spcBef>
                <a:spcPts val="1000"/>
              </a:spcBef>
              <a:spcAft>
                <a:spcPts val="0"/>
              </a:spcAft>
              <a:buClr>
                <a:schemeClr val="dk1"/>
              </a:buClr>
              <a:buSzPts val="1200"/>
              <a:buChar char="○"/>
              <a:defRPr sz="1200">
                <a:solidFill>
                  <a:schemeClr val="dk1"/>
                </a:solidFill>
              </a:defRPr>
            </a:lvl5pPr>
            <a:lvl6pPr indent="-304800" lvl="5" marL="2743200" rtl="0">
              <a:spcBef>
                <a:spcPts val="1000"/>
              </a:spcBef>
              <a:spcAft>
                <a:spcPts val="0"/>
              </a:spcAft>
              <a:buClr>
                <a:schemeClr val="dk1"/>
              </a:buClr>
              <a:buSzPts val="1200"/>
              <a:buChar char="■"/>
              <a:defRPr sz="1200">
                <a:solidFill>
                  <a:schemeClr val="dk1"/>
                </a:solidFill>
              </a:defRPr>
            </a:lvl6pPr>
            <a:lvl7pPr indent="-304800" lvl="6" marL="3200400" rtl="0">
              <a:spcBef>
                <a:spcPts val="1000"/>
              </a:spcBef>
              <a:spcAft>
                <a:spcPts val="0"/>
              </a:spcAft>
              <a:buClr>
                <a:schemeClr val="dk1"/>
              </a:buClr>
              <a:buSzPts val="1200"/>
              <a:buChar char="●"/>
              <a:defRPr sz="1200">
                <a:solidFill>
                  <a:schemeClr val="dk1"/>
                </a:solidFill>
              </a:defRPr>
            </a:lvl7pPr>
            <a:lvl8pPr indent="-304800" lvl="7" marL="3657600" rtl="0">
              <a:spcBef>
                <a:spcPts val="1000"/>
              </a:spcBef>
              <a:spcAft>
                <a:spcPts val="0"/>
              </a:spcAft>
              <a:buClr>
                <a:schemeClr val="dk1"/>
              </a:buClr>
              <a:buSzPts val="1200"/>
              <a:buChar char="○"/>
              <a:defRPr sz="1200">
                <a:solidFill>
                  <a:schemeClr val="dk1"/>
                </a:solidFill>
              </a:defRPr>
            </a:lvl8pPr>
            <a:lvl9pPr indent="-304800" lvl="8" marL="4114800" rtl="0">
              <a:spcBef>
                <a:spcPts val="1000"/>
              </a:spcBef>
              <a:spcAft>
                <a:spcPts val="1000"/>
              </a:spcAft>
              <a:buClr>
                <a:schemeClr val="dk1"/>
              </a:buClr>
              <a:buSzPts val="1200"/>
              <a:buChar char="■"/>
              <a:defRPr sz="1200">
                <a:solidFill>
                  <a:schemeClr val="dk1"/>
                </a:solidFill>
              </a:defRPr>
            </a:lvl9pPr>
          </a:lstStyle>
          <a:p/>
        </p:txBody>
      </p:sp>
      <p:sp>
        <p:nvSpPr>
          <p:cNvPr id="250" name="Google Shape;250;p45"/>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rtl="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rtl="0">
              <a:spcBef>
                <a:spcPts val="100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blipFill>
          <a:blip r:embed="rId2">
            <a:alphaModFix/>
          </a:blip>
          <a:stretch>
            <a:fillRect/>
          </a:stretch>
        </a:blipFill>
      </p:bgPr>
    </p:bg>
    <p:spTree>
      <p:nvGrpSpPr>
        <p:cNvPr id="251" name="Shape 251"/>
        <p:cNvGrpSpPr/>
        <p:nvPr/>
      </p:nvGrpSpPr>
      <p:grpSpPr>
        <a:xfrm>
          <a:off x="0" y="0"/>
          <a:ext cx="0" cy="0"/>
          <a:chOff x="0" y="0"/>
          <a:chExt cx="0" cy="0"/>
        </a:xfrm>
      </p:grpSpPr>
      <p:sp>
        <p:nvSpPr>
          <p:cNvPr id="252" name="Google Shape;252;p46"/>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46"/>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1000"/>
              </a:spcBef>
              <a:spcAft>
                <a:spcPts val="0"/>
              </a:spcAft>
              <a:buSzPts val="1200"/>
              <a:buChar char="○"/>
              <a:defRPr sz="1200"/>
            </a:lvl2pPr>
            <a:lvl3pPr indent="-304800" lvl="2" marL="1371600" rtl="0">
              <a:spcBef>
                <a:spcPts val="1000"/>
              </a:spcBef>
              <a:spcAft>
                <a:spcPts val="0"/>
              </a:spcAft>
              <a:buSzPts val="1200"/>
              <a:buChar char="■"/>
              <a:defRPr sz="1200"/>
            </a:lvl3pPr>
            <a:lvl4pPr indent="-304800" lvl="3" marL="1828800" rtl="0">
              <a:spcBef>
                <a:spcPts val="1000"/>
              </a:spcBef>
              <a:spcAft>
                <a:spcPts val="0"/>
              </a:spcAft>
              <a:buSzPts val="1200"/>
              <a:buChar char="●"/>
              <a:defRPr sz="1200"/>
            </a:lvl4pPr>
            <a:lvl5pPr indent="-304800" lvl="4" marL="2286000" rtl="0">
              <a:spcBef>
                <a:spcPts val="1000"/>
              </a:spcBef>
              <a:spcAft>
                <a:spcPts val="0"/>
              </a:spcAft>
              <a:buSzPts val="1200"/>
              <a:buChar char="○"/>
              <a:defRPr sz="1200"/>
            </a:lvl5pPr>
            <a:lvl6pPr indent="-304800" lvl="5" marL="2743200" rtl="0">
              <a:spcBef>
                <a:spcPts val="1000"/>
              </a:spcBef>
              <a:spcAft>
                <a:spcPts val="0"/>
              </a:spcAft>
              <a:buSzPts val="1200"/>
              <a:buChar char="■"/>
              <a:defRPr sz="1200"/>
            </a:lvl6pPr>
            <a:lvl7pPr indent="-304800" lvl="6" marL="3200400" rtl="0">
              <a:spcBef>
                <a:spcPts val="1000"/>
              </a:spcBef>
              <a:spcAft>
                <a:spcPts val="0"/>
              </a:spcAft>
              <a:buSzPts val="1200"/>
              <a:buChar char="●"/>
              <a:defRPr sz="1200"/>
            </a:lvl7pPr>
            <a:lvl8pPr indent="-304800" lvl="7" marL="3657600" rtl="0">
              <a:spcBef>
                <a:spcPts val="1000"/>
              </a:spcBef>
              <a:spcAft>
                <a:spcPts val="0"/>
              </a:spcAft>
              <a:buSzPts val="1200"/>
              <a:buChar char="○"/>
              <a:defRPr sz="1200"/>
            </a:lvl8pPr>
            <a:lvl9pPr indent="-304800" lvl="8" marL="4114800" rtl="0">
              <a:spcBef>
                <a:spcPts val="1000"/>
              </a:spcBef>
              <a:spcAft>
                <a:spcPts val="1000"/>
              </a:spcAft>
              <a:buSzPts val="1200"/>
              <a:buChar char="■"/>
              <a:defRPr sz="1200"/>
            </a:lvl9pPr>
          </a:lstStyle>
          <a:p/>
        </p:txBody>
      </p:sp>
      <p:sp>
        <p:nvSpPr>
          <p:cNvPr id="254" name="Google Shape;254;p46"/>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1000"/>
              </a:spcBef>
              <a:spcAft>
                <a:spcPts val="0"/>
              </a:spcAft>
              <a:buSzPts val="1200"/>
              <a:buChar char="○"/>
              <a:defRPr sz="1200"/>
            </a:lvl2pPr>
            <a:lvl3pPr indent="-304800" lvl="2" marL="1371600" rtl="0">
              <a:spcBef>
                <a:spcPts val="1000"/>
              </a:spcBef>
              <a:spcAft>
                <a:spcPts val="0"/>
              </a:spcAft>
              <a:buSzPts val="1200"/>
              <a:buChar char="■"/>
              <a:defRPr sz="1200"/>
            </a:lvl3pPr>
            <a:lvl4pPr indent="-304800" lvl="3" marL="1828800" rtl="0">
              <a:spcBef>
                <a:spcPts val="1000"/>
              </a:spcBef>
              <a:spcAft>
                <a:spcPts val="0"/>
              </a:spcAft>
              <a:buSzPts val="1200"/>
              <a:buChar char="●"/>
              <a:defRPr sz="1200"/>
            </a:lvl4pPr>
            <a:lvl5pPr indent="-304800" lvl="4" marL="2286000" rtl="0">
              <a:spcBef>
                <a:spcPts val="1000"/>
              </a:spcBef>
              <a:spcAft>
                <a:spcPts val="0"/>
              </a:spcAft>
              <a:buSzPts val="1200"/>
              <a:buChar char="○"/>
              <a:defRPr sz="1200"/>
            </a:lvl5pPr>
            <a:lvl6pPr indent="-304800" lvl="5" marL="2743200" rtl="0">
              <a:spcBef>
                <a:spcPts val="1000"/>
              </a:spcBef>
              <a:spcAft>
                <a:spcPts val="0"/>
              </a:spcAft>
              <a:buSzPts val="1200"/>
              <a:buChar char="■"/>
              <a:defRPr sz="1200"/>
            </a:lvl6pPr>
            <a:lvl7pPr indent="-304800" lvl="6" marL="3200400" rtl="0">
              <a:spcBef>
                <a:spcPts val="1000"/>
              </a:spcBef>
              <a:spcAft>
                <a:spcPts val="0"/>
              </a:spcAft>
              <a:buSzPts val="1200"/>
              <a:buChar char="●"/>
              <a:defRPr sz="1200"/>
            </a:lvl7pPr>
            <a:lvl8pPr indent="-304800" lvl="7" marL="3657600" rtl="0">
              <a:spcBef>
                <a:spcPts val="1000"/>
              </a:spcBef>
              <a:spcAft>
                <a:spcPts val="0"/>
              </a:spcAft>
              <a:buSzPts val="1200"/>
              <a:buChar char="○"/>
              <a:defRPr sz="1200"/>
            </a:lvl8pPr>
            <a:lvl9pPr indent="-304800" lvl="8" marL="4114800" rtl="0">
              <a:spcBef>
                <a:spcPts val="1000"/>
              </a:spcBef>
              <a:spcAft>
                <a:spcPts val="1000"/>
              </a:spcAft>
              <a:buSzPts val="1200"/>
              <a:buChar char="■"/>
              <a:defRPr sz="1200"/>
            </a:lvl9pPr>
          </a:lstStyle>
          <a:p/>
        </p:txBody>
      </p:sp>
      <p:sp>
        <p:nvSpPr>
          <p:cNvPr id="255" name="Google Shape;255;p46"/>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6" name="Google Shape;256;p46"/>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7" name="Google Shape;257;p46"/>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rtl="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8" name="Google Shape;258;p4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259" name="Google Shape;259;p46"/>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1000"/>
              </a:spcBef>
              <a:spcAft>
                <a:spcPts val="0"/>
              </a:spcAft>
              <a:buSzPts val="1200"/>
              <a:buChar char="○"/>
              <a:defRPr sz="1200"/>
            </a:lvl2pPr>
            <a:lvl3pPr indent="-304800" lvl="2" marL="1371600" rtl="0">
              <a:spcBef>
                <a:spcPts val="1000"/>
              </a:spcBef>
              <a:spcAft>
                <a:spcPts val="0"/>
              </a:spcAft>
              <a:buSzPts val="1200"/>
              <a:buChar char="■"/>
              <a:defRPr sz="1200"/>
            </a:lvl3pPr>
            <a:lvl4pPr indent="-304800" lvl="3" marL="1828800" rtl="0">
              <a:spcBef>
                <a:spcPts val="1000"/>
              </a:spcBef>
              <a:spcAft>
                <a:spcPts val="0"/>
              </a:spcAft>
              <a:buSzPts val="1200"/>
              <a:buChar char="●"/>
              <a:defRPr sz="1200"/>
            </a:lvl4pPr>
            <a:lvl5pPr indent="-304800" lvl="4" marL="2286000" rtl="0">
              <a:spcBef>
                <a:spcPts val="1000"/>
              </a:spcBef>
              <a:spcAft>
                <a:spcPts val="0"/>
              </a:spcAft>
              <a:buSzPts val="1200"/>
              <a:buChar char="○"/>
              <a:defRPr sz="1200"/>
            </a:lvl5pPr>
            <a:lvl6pPr indent="-304800" lvl="5" marL="2743200" rtl="0">
              <a:spcBef>
                <a:spcPts val="1000"/>
              </a:spcBef>
              <a:spcAft>
                <a:spcPts val="0"/>
              </a:spcAft>
              <a:buSzPts val="1200"/>
              <a:buChar char="■"/>
              <a:defRPr sz="1200"/>
            </a:lvl6pPr>
            <a:lvl7pPr indent="-304800" lvl="6" marL="3200400" rtl="0">
              <a:spcBef>
                <a:spcPts val="1000"/>
              </a:spcBef>
              <a:spcAft>
                <a:spcPts val="0"/>
              </a:spcAft>
              <a:buSzPts val="1200"/>
              <a:buChar char="●"/>
              <a:defRPr sz="1200"/>
            </a:lvl7pPr>
            <a:lvl8pPr indent="-304800" lvl="7" marL="3657600" rtl="0">
              <a:spcBef>
                <a:spcPts val="1000"/>
              </a:spcBef>
              <a:spcAft>
                <a:spcPts val="0"/>
              </a:spcAft>
              <a:buSzPts val="1200"/>
              <a:buChar char="○"/>
              <a:defRPr sz="1200"/>
            </a:lvl8pPr>
            <a:lvl9pPr indent="-304800" lvl="8" marL="4114800" rtl="0">
              <a:spcBef>
                <a:spcPts val="1000"/>
              </a:spcBef>
              <a:spcAft>
                <a:spcPts val="1000"/>
              </a:spcAft>
              <a:buSzPts val="1200"/>
              <a:buChar char="■"/>
              <a:defRPr sz="12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bg>
      <p:bgPr>
        <a:blipFill>
          <a:blip r:embed="rId2">
            <a:alphaModFix/>
          </a:blip>
          <a:stretch>
            <a:fillRect/>
          </a:stretch>
        </a:blipFill>
      </p:bgPr>
    </p:bg>
    <p:spTree>
      <p:nvGrpSpPr>
        <p:cNvPr id="260" name="Shape 260"/>
        <p:cNvGrpSpPr/>
        <p:nvPr/>
      </p:nvGrpSpPr>
      <p:grpSpPr>
        <a:xfrm>
          <a:off x="0" y="0"/>
          <a:ext cx="0" cy="0"/>
          <a:chOff x="0" y="0"/>
          <a:chExt cx="0" cy="0"/>
        </a:xfrm>
      </p:grpSpPr>
      <p:sp>
        <p:nvSpPr>
          <p:cNvPr id="261" name="Google Shape;261;p47"/>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4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263" name="Google Shape;263;p47"/>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accent1"/>
              </a:buClr>
              <a:buSzPts val="1400"/>
              <a:buChar char="•"/>
              <a:defRPr sz="1400"/>
            </a:lvl1pPr>
            <a:lvl2pPr indent="-304800" lvl="1" marL="914400" rtl="0">
              <a:spcBef>
                <a:spcPts val="1000"/>
              </a:spcBef>
              <a:spcAft>
                <a:spcPts val="0"/>
              </a:spcAft>
              <a:buSzPts val="1200"/>
              <a:buChar char="–"/>
              <a:defRPr sz="1200"/>
            </a:lvl2pPr>
            <a:lvl3pPr indent="-304800" lvl="2" marL="1371600" rtl="0">
              <a:spcBef>
                <a:spcPts val="1000"/>
              </a:spcBef>
              <a:spcAft>
                <a:spcPts val="0"/>
              </a:spcAft>
              <a:buSzPts val="1200"/>
              <a:buChar char="◦"/>
              <a:defRPr sz="1200"/>
            </a:lvl3pPr>
            <a:lvl4pPr indent="-304800" lvl="3" marL="1828800" rtl="0">
              <a:spcBef>
                <a:spcPts val="1000"/>
              </a:spcBef>
              <a:spcAft>
                <a:spcPts val="0"/>
              </a:spcAft>
              <a:buSzPts val="1200"/>
              <a:buChar char="•"/>
              <a:defRPr sz="1200"/>
            </a:lvl4pPr>
            <a:lvl5pPr indent="-304800" lvl="4" marL="2286000" rtl="0">
              <a:spcBef>
                <a:spcPts val="1000"/>
              </a:spcBef>
              <a:spcAft>
                <a:spcPts val="0"/>
              </a:spcAft>
              <a:buSzPts val="1200"/>
              <a:buChar char="•"/>
              <a:defRPr sz="1200"/>
            </a:lvl5pPr>
            <a:lvl6pPr indent="-304800" lvl="5" marL="2743200" rtl="0">
              <a:spcBef>
                <a:spcPts val="1000"/>
              </a:spcBef>
              <a:spcAft>
                <a:spcPts val="0"/>
              </a:spcAft>
              <a:buSzPts val="1200"/>
              <a:buChar char="•"/>
              <a:defRPr sz="1200"/>
            </a:lvl6pPr>
            <a:lvl7pPr indent="-304800" lvl="6" marL="3200400" rtl="0">
              <a:spcBef>
                <a:spcPts val="1000"/>
              </a:spcBef>
              <a:spcAft>
                <a:spcPts val="0"/>
              </a:spcAft>
              <a:buSzPts val="1200"/>
              <a:buChar char="•"/>
              <a:defRPr sz="1200"/>
            </a:lvl7pPr>
            <a:lvl8pPr indent="-304800" lvl="7" marL="3657600" rtl="0">
              <a:spcBef>
                <a:spcPts val="1000"/>
              </a:spcBef>
              <a:spcAft>
                <a:spcPts val="0"/>
              </a:spcAft>
              <a:buSzPts val="1200"/>
              <a:buChar char="•"/>
              <a:defRPr sz="1200"/>
            </a:lvl8pPr>
            <a:lvl9pPr indent="-304800" lvl="8" marL="4114800" rtl="0">
              <a:spcBef>
                <a:spcPts val="1000"/>
              </a:spcBef>
              <a:spcAft>
                <a:spcPts val="1000"/>
              </a:spcAft>
              <a:buSzPts val="1200"/>
              <a:buChar char="•"/>
              <a:defRPr sz="1200"/>
            </a:lvl9pPr>
          </a:lstStyle>
          <a:p/>
        </p:txBody>
      </p:sp>
      <p:sp>
        <p:nvSpPr>
          <p:cNvPr id="264" name="Google Shape;264;p47"/>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accent1"/>
              </a:buClr>
              <a:buSzPts val="1400"/>
              <a:buChar char="•"/>
              <a:defRPr sz="1400"/>
            </a:lvl1pPr>
            <a:lvl2pPr indent="-304800" lvl="1" marL="914400" rtl="0">
              <a:spcBef>
                <a:spcPts val="1000"/>
              </a:spcBef>
              <a:spcAft>
                <a:spcPts val="0"/>
              </a:spcAft>
              <a:buSzPts val="1200"/>
              <a:buChar char="–"/>
              <a:defRPr sz="1200"/>
            </a:lvl2pPr>
            <a:lvl3pPr indent="-304800" lvl="2" marL="1371600" rtl="0">
              <a:spcBef>
                <a:spcPts val="1000"/>
              </a:spcBef>
              <a:spcAft>
                <a:spcPts val="0"/>
              </a:spcAft>
              <a:buSzPts val="1200"/>
              <a:buChar char="◦"/>
              <a:defRPr sz="1200"/>
            </a:lvl3pPr>
            <a:lvl4pPr indent="-304800" lvl="3" marL="1828800" rtl="0">
              <a:spcBef>
                <a:spcPts val="1000"/>
              </a:spcBef>
              <a:spcAft>
                <a:spcPts val="0"/>
              </a:spcAft>
              <a:buSzPts val="1200"/>
              <a:buChar char="•"/>
              <a:defRPr sz="1200"/>
            </a:lvl4pPr>
            <a:lvl5pPr indent="-304800" lvl="4" marL="2286000" rtl="0">
              <a:spcBef>
                <a:spcPts val="1000"/>
              </a:spcBef>
              <a:spcAft>
                <a:spcPts val="0"/>
              </a:spcAft>
              <a:buSzPts val="1200"/>
              <a:buChar char="•"/>
              <a:defRPr sz="1200"/>
            </a:lvl5pPr>
            <a:lvl6pPr indent="-304800" lvl="5" marL="2743200" rtl="0">
              <a:spcBef>
                <a:spcPts val="1000"/>
              </a:spcBef>
              <a:spcAft>
                <a:spcPts val="0"/>
              </a:spcAft>
              <a:buSzPts val="1200"/>
              <a:buChar char="•"/>
              <a:defRPr sz="1200"/>
            </a:lvl6pPr>
            <a:lvl7pPr indent="-304800" lvl="6" marL="3200400" rtl="0">
              <a:spcBef>
                <a:spcPts val="1000"/>
              </a:spcBef>
              <a:spcAft>
                <a:spcPts val="0"/>
              </a:spcAft>
              <a:buSzPts val="1200"/>
              <a:buChar char="•"/>
              <a:defRPr sz="1200"/>
            </a:lvl7pPr>
            <a:lvl8pPr indent="-304800" lvl="7" marL="3657600" rtl="0">
              <a:spcBef>
                <a:spcPts val="1000"/>
              </a:spcBef>
              <a:spcAft>
                <a:spcPts val="0"/>
              </a:spcAft>
              <a:buSzPts val="1200"/>
              <a:buChar char="•"/>
              <a:defRPr sz="1200"/>
            </a:lvl8pPr>
            <a:lvl9pPr indent="-304800" lvl="8" marL="4114800" rtl="0">
              <a:spcBef>
                <a:spcPts val="1000"/>
              </a:spcBef>
              <a:spcAft>
                <a:spcPts val="1000"/>
              </a:spcAft>
              <a:buSzPts val="1200"/>
              <a:buChar char="•"/>
              <a:defRPr sz="1200"/>
            </a:lvl9pPr>
          </a:lstStyle>
          <a:p/>
        </p:txBody>
      </p:sp>
      <p:sp>
        <p:nvSpPr>
          <p:cNvPr id="265" name="Google Shape;265;p47"/>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266" name="Google Shape;266;p47"/>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bg>
      <p:bgPr>
        <a:blipFill>
          <a:blip r:embed="rId2">
            <a:alphaModFix/>
          </a:blip>
          <a:stretch>
            <a:fillRect/>
          </a:stretch>
        </a:blipFill>
      </p:bgPr>
    </p:bg>
    <p:spTree>
      <p:nvGrpSpPr>
        <p:cNvPr id="267" name="Shape 267"/>
        <p:cNvGrpSpPr/>
        <p:nvPr/>
      </p:nvGrpSpPr>
      <p:grpSpPr>
        <a:xfrm>
          <a:off x="0" y="0"/>
          <a:ext cx="0" cy="0"/>
          <a:chOff x="0" y="0"/>
          <a:chExt cx="0" cy="0"/>
        </a:xfrm>
      </p:grpSpPr>
      <p:sp>
        <p:nvSpPr>
          <p:cNvPr id="268" name="Google Shape;268;p4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269" name="Google Shape;269;p48"/>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accent1"/>
              </a:buClr>
              <a:buSzPts val="1400"/>
              <a:buChar char="•"/>
              <a:defRPr sz="1400"/>
            </a:lvl1pPr>
            <a:lvl2pPr indent="-304800" lvl="1" marL="914400" rtl="0">
              <a:spcBef>
                <a:spcPts val="1000"/>
              </a:spcBef>
              <a:spcAft>
                <a:spcPts val="0"/>
              </a:spcAft>
              <a:buSzPts val="1200"/>
              <a:buChar char="–"/>
              <a:defRPr sz="1200"/>
            </a:lvl2pPr>
            <a:lvl3pPr indent="-304800" lvl="2" marL="1371600" rtl="0">
              <a:spcBef>
                <a:spcPts val="1000"/>
              </a:spcBef>
              <a:spcAft>
                <a:spcPts val="0"/>
              </a:spcAft>
              <a:buSzPts val="1200"/>
              <a:buChar char="◦"/>
              <a:defRPr sz="1200"/>
            </a:lvl3pPr>
            <a:lvl4pPr indent="-304800" lvl="3" marL="1828800" rtl="0">
              <a:spcBef>
                <a:spcPts val="1000"/>
              </a:spcBef>
              <a:spcAft>
                <a:spcPts val="0"/>
              </a:spcAft>
              <a:buSzPts val="1200"/>
              <a:buChar char="•"/>
              <a:defRPr sz="1200"/>
            </a:lvl4pPr>
            <a:lvl5pPr indent="-304800" lvl="4" marL="2286000" rtl="0">
              <a:spcBef>
                <a:spcPts val="1000"/>
              </a:spcBef>
              <a:spcAft>
                <a:spcPts val="0"/>
              </a:spcAft>
              <a:buSzPts val="1200"/>
              <a:buChar char="•"/>
              <a:defRPr sz="1200"/>
            </a:lvl5pPr>
            <a:lvl6pPr indent="-304800" lvl="5" marL="2743200" rtl="0">
              <a:spcBef>
                <a:spcPts val="1000"/>
              </a:spcBef>
              <a:spcAft>
                <a:spcPts val="0"/>
              </a:spcAft>
              <a:buSzPts val="1200"/>
              <a:buChar char="•"/>
              <a:defRPr sz="1200"/>
            </a:lvl6pPr>
            <a:lvl7pPr indent="-304800" lvl="6" marL="3200400" rtl="0">
              <a:spcBef>
                <a:spcPts val="1000"/>
              </a:spcBef>
              <a:spcAft>
                <a:spcPts val="0"/>
              </a:spcAft>
              <a:buSzPts val="1200"/>
              <a:buChar char="•"/>
              <a:defRPr sz="1200"/>
            </a:lvl7pPr>
            <a:lvl8pPr indent="-304800" lvl="7" marL="3657600" rtl="0">
              <a:spcBef>
                <a:spcPts val="1000"/>
              </a:spcBef>
              <a:spcAft>
                <a:spcPts val="0"/>
              </a:spcAft>
              <a:buSzPts val="1200"/>
              <a:buChar char="•"/>
              <a:defRPr sz="1200"/>
            </a:lvl8pPr>
            <a:lvl9pPr indent="-304800" lvl="8" marL="4114800" rtl="0">
              <a:spcBef>
                <a:spcPts val="1000"/>
              </a:spcBef>
              <a:spcAft>
                <a:spcPts val="1000"/>
              </a:spcAft>
              <a:buSzPts val="1200"/>
              <a:buChar char="•"/>
              <a:defRPr sz="1200"/>
            </a:lvl9pPr>
          </a:lstStyle>
          <a:p/>
        </p:txBody>
      </p:sp>
      <p:sp>
        <p:nvSpPr>
          <p:cNvPr id="270" name="Google Shape;270;p48"/>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accent1"/>
              </a:buClr>
              <a:buSzPts val="1400"/>
              <a:buChar char="•"/>
              <a:defRPr sz="1400"/>
            </a:lvl1pPr>
            <a:lvl2pPr indent="-304800" lvl="1" marL="914400" rtl="0">
              <a:spcBef>
                <a:spcPts val="1000"/>
              </a:spcBef>
              <a:spcAft>
                <a:spcPts val="0"/>
              </a:spcAft>
              <a:buSzPts val="1200"/>
              <a:buChar char="–"/>
              <a:defRPr sz="1200"/>
            </a:lvl2pPr>
            <a:lvl3pPr indent="-304800" lvl="2" marL="1371600" rtl="0">
              <a:spcBef>
                <a:spcPts val="1000"/>
              </a:spcBef>
              <a:spcAft>
                <a:spcPts val="0"/>
              </a:spcAft>
              <a:buSzPts val="1200"/>
              <a:buChar char="◦"/>
              <a:defRPr sz="1200"/>
            </a:lvl3pPr>
            <a:lvl4pPr indent="-304800" lvl="3" marL="1828800" rtl="0">
              <a:spcBef>
                <a:spcPts val="1000"/>
              </a:spcBef>
              <a:spcAft>
                <a:spcPts val="0"/>
              </a:spcAft>
              <a:buSzPts val="1200"/>
              <a:buChar char="•"/>
              <a:defRPr sz="1200"/>
            </a:lvl4pPr>
            <a:lvl5pPr indent="-304800" lvl="4" marL="2286000" rtl="0">
              <a:spcBef>
                <a:spcPts val="1000"/>
              </a:spcBef>
              <a:spcAft>
                <a:spcPts val="0"/>
              </a:spcAft>
              <a:buSzPts val="1200"/>
              <a:buChar char="•"/>
              <a:defRPr sz="1200"/>
            </a:lvl5pPr>
            <a:lvl6pPr indent="-304800" lvl="5" marL="2743200" rtl="0">
              <a:spcBef>
                <a:spcPts val="1000"/>
              </a:spcBef>
              <a:spcAft>
                <a:spcPts val="0"/>
              </a:spcAft>
              <a:buSzPts val="1200"/>
              <a:buChar char="•"/>
              <a:defRPr sz="1200"/>
            </a:lvl6pPr>
            <a:lvl7pPr indent="-304800" lvl="6" marL="3200400" rtl="0">
              <a:spcBef>
                <a:spcPts val="1000"/>
              </a:spcBef>
              <a:spcAft>
                <a:spcPts val="0"/>
              </a:spcAft>
              <a:buSzPts val="1200"/>
              <a:buChar char="•"/>
              <a:defRPr sz="1200"/>
            </a:lvl7pPr>
            <a:lvl8pPr indent="-304800" lvl="7" marL="3657600" rtl="0">
              <a:spcBef>
                <a:spcPts val="1000"/>
              </a:spcBef>
              <a:spcAft>
                <a:spcPts val="0"/>
              </a:spcAft>
              <a:buSzPts val="1200"/>
              <a:buChar char="•"/>
              <a:defRPr sz="1200"/>
            </a:lvl8pPr>
            <a:lvl9pPr indent="-304800" lvl="8" marL="4114800" rtl="0">
              <a:spcBef>
                <a:spcPts val="1000"/>
              </a:spcBef>
              <a:spcAft>
                <a:spcPts val="1000"/>
              </a:spcAft>
              <a:buSzPts val="1200"/>
              <a:buChar char="•"/>
              <a:defRPr sz="1200"/>
            </a:lvl9pPr>
          </a:lstStyle>
          <a:p/>
        </p:txBody>
      </p:sp>
      <p:sp>
        <p:nvSpPr>
          <p:cNvPr id="271" name="Google Shape;271;p48"/>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272" name="Google Shape;272;p48"/>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rt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2_1">
    <p:bg>
      <p:bgPr>
        <a:blipFill>
          <a:blip r:embed="rId2">
            <a:alphaModFix/>
          </a:blip>
          <a:stretch>
            <a:fillRect/>
          </a:stretch>
        </a:blipFill>
      </p:bgPr>
    </p:bg>
    <p:spTree>
      <p:nvGrpSpPr>
        <p:cNvPr id="273" name="Shape 273"/>
        <p:cNvGrpSpPr/>
        <p:nvPr/>
      </p:nvGrpSpPr>
      <p:grpSpPr>
        <a:xfrm>
          <a:off x="0" y="0"/>
          <a:ext cx="0" cy="0"/>
          <a:chOff x="0" y="0"/>
          <a:chExt cx="0" cy="0"/>
        </a:xfrm>
      </p:grpSpPr>
      <p:sp>
        <p:nvSpPr>
          <p:cNvPr id="274" name="Google Shape;274;p49"/>
          <p:cNvSpPr/>
          <p:nvPr/>
        </p:nvSpPr>
        <p:spPr>
          <a:xfrm>
            <a:off x="-7275" y="-21825"/>
            <a:ext cx="9144000" cy="5143500"/>
          </a:xfrm>
          <a:prstGeom prst="rect">
            <a:avLst/>
          </a:pr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4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2_1_1">
    <p:bg>
      <p:bgPr>
        <a:blipFill>
          <a:blip r:embed="rId2">
            <a:alphaModFix/>
          </a:blip>
          <a:stretch>
            <a:fillRect/>
          </a:stretch>
        </a:blipFill>
      </p:bgPr>
    </p:bg>
    <p:spTree>
      <p:nvGrpSpPr>
        <p:cNvPr id="276" name="Shape 276"/>
        <p:cNvGrpSpPr/>
        <p:nvPr/>
      </p:nvGrpSpPr>
      <p:grpSpPr>
        <a:xfrm>
          <a:off x="0" y="0"/>
          <a:ext cx="0" cy="0"/>
          <a:chOff x="0" y="0"/>
          <a:chExt cx="0" cy="0"/>
        </a:xfrm>
      </p:grpSpPr>
      <p:sp>
        <p:nvSpPr>
          <p:cNvPr id="277" name="Google Shape;277;p5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278" name="Shape 278"/>
        <p:cNvGrpSpPr/>
        <p:nvPr/>
      </p:nvGrpSpPr>
      <p:grpSpPr>
        <a:xfrm>
          <a:off x="0" y="0"/>
          <a:ext cx="0" cy="0"/>
          <a:chOff x="0" y="0"/>
          <a:chExt cx="0" cy="0"/>
        </a:xfrm>
      </p:grpSpPr>
      <p:sp>
        <p:nvSpPr>
          <p:cNvPr id="279" name="Google Shape;279;p5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280" name="Google Shape;280;p5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281" name="Google Shape;281;p5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282" name="Google Shape;282;p5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283" name="Shape 283"/>
        <p:cNvGrpSpPr/>
        <p:nvPr/>
      </p:nvGrpSpPr>
      <p:grpSpPr>
        <a:xfrm>
          <a:off x="0" y="0"/>
          <a:ext cx="0" cy="0"/>
          <a:chOff x="0" y="0"/>
          <a:chExt cx="0" cy="0"/>
        </a:xfrm>
      </p:grpSpPr>
      <p:sp>
        <p:nvSpPr>
          <p:cNvPr id="284" name="Google Shape;284;p52"/>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285" name="Google Shape;285;p52"/>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286" name="Google Shape;286;p52"/>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000"/>
              </a:spcBef>
              <a:spcAft>
                <a:spcPts val="0"/>
              </a:spcAft>
              <a:buClr>
                <a:schemeClr val="dk1"/>
              </a:buClr>
              <a:buSzPts val="1400"/>
              <a:buChar char="○"/>
              <a:defRPr>
                <a:solidFill>
                  <a:schemeClr val="dk1"/>
                </a:solidFill>
              </a:defRPr>
            </a:lvl2pPr>
            <a:lvl3pPr indent="-317500" lvl="2" marL="1371600" rtl="0">
              <a:spcBef>
                <a:spcPts val="1000"/>
              </a:spcBef>
              <a:spcAft>
                <a:spcPts val="0"/>
              </a:spcAft>
              <a:buClr>
                <a:schemeClr val="dk1"/>
              </a:buClr>
              <a:buSzPts val="1400"/>
              <a:buChar char="■"/>
              <a:defRPr>
                <a:solidFill>
                  <a:schemeClr val="dk1"/>
                </a:solidFill>
              </a:defRPr>
            </a:lvl3pPr>
            <a:lvl4pPr indent="-317500" lvl="3" marL="1828800" rtl="0">
              <a:spcBef>
                <a:spcPts val="1000"/>
              </a:spcBef>
              <a:spcAft>
                <a:spcPts val="0"/>
              </a:spcAft>
              <a:buClr>
                <a:schemeClr val="dk1"/>
              </a:buClr>
              <a:buSzPts val="1400"/>
              <a:buChar char="●"/>
              <a:defRPr>
                <a:solidFill>
                  <a:schemeClr val="dk1"/>
                </a:solidFill>
              </a:defRPr>
            </a:lvl4pPr>
            <a:lvl5pPr indent="-317500" lvl="4" marL="2286000" rtl="0">
              <a:spcBef>
                <a:spcPts val="1000"/>
              </a:spcBef>
              <a:spcAft>
                <a:spcPts val="0"/>
              </a:spcAft>
              <a:buClr>
                <a:schemeClr val="dk1"/>
              </a:buClr>
              <a:buSzPts val="1400"/>
              <a:buChar char="○"/>
              <a:defRPr>
                <a:solidFill>
                  <a:schemeClr val="dk1"/>
                </a:solidFill>
              </a:defRPr>
            </a:lvl5pPr>
            <a:lvl6pPr indent="-317500" lvl="5" marL="2743200" rtl="0">
              <a:spcBef>
                <a:spcPts val="1000"/>
              </a:spcBef>
              <a:spcAft>
                <a:spcPts val="0"/>
              </a:spcAft>
              <a:buClr>
                <a:schemeClr val="dk1"/>
              </a:buClr>
              <a:buSzPts val="1400"/>
              <a:buChar char="■"/>
              <a:defRPr>
                <a:solidFill>
                  <a:schemeClr val="dk1"/>
                </a:solidFill>
              </a:defRPr>
            </a:lvl6pPr>
            <a:lvl7pPr indent="-317500" lvl="6" marL="3200400" rtl="0">
              <a:spcBef>
                <a:spcPts val="1000"/>
              </a:spcBef>
              <a:spcAft>
                <a:spcPts val="0"/>
              </a:spcAft>
              <a:buClr>
                <a:schemeClr val="dk1"/>
              </a:buClr>
              <a:buSzPts val="1400"/>
              <a:buChar char="●"/>
              <a:defRPr>
                <a:solidFill>
                  <a:schemeClr val="dk1"/>
                </a:solidFill>
              </a:defRPr>
            </a:lvl7pPr>
            <a:lvl8pPr indent="-317500" lvl="7" marL="3657600" rtl="0">
              <a:spcBef>
                <a:spcPts val="1000"/>
              </a:spcBef>
              <a:spcAft>
                <a:spcPts val="0"/>
              </a:spcAft>
              <a:buClr>
                <a:schemeClr val="dk1"/>
              </a:buClr>
              <a:buSzPts val="1400"/>
              <a:buChar char="○"/>
              <a:defRPr>
                <a:solidFill>
                  <a:schemeClr val="dk1"/>
                </a:solidFill>
              </a:defRPr>
            </a:lvl8pPr>
            <a:lvl9pPr indent="-317500" lvl="8" marL="4114800" rtl="0">
              <a:spcBef>
                <a:spcPts val="1000"/>
              </a:spcBef>
              <a:spcAft>
                <a:spcPts val="1000"/>
              </a:spcAft>
              <a:buClr>
                <a:schemeClr val="dk1"/>
              </a:buClr>
              <a:buSzPts val="1400"/>
              <a:buChar char="■"/>
              <a:defRPr>
                <a:solidFill>
                  <a:schemeClr val="dk1"/>
                </a:solidFill>
              </a:defRPr>
            </a:lvl9pPr>
          </a:lstStyle>
          <a:p/>
        </p:txBody>
      </p:sp>
      <p:sp>
        <p:nvSpPr>
          <p:cNvPr id="287" name="Google Shape;287;p5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Font typeface="Hanken Grotesk"/>
              <a:buNone/>
              <a:defRPr b="1">
                <a:latin typeface="Hanken Grotesk"/>
                <a:ea typeface="Hanken Grotesk"/>
                <a:cs typeface="Hanken Grotesk"/>
                <a:sym typeface="Hanken Grotesk"/>
              </a:defRPr>
            </a:lvl1pPr>
            <a:lvl2pPr lvl="1" rtl="0">
              <a:spcBef>
                <a:spcPts val="0"/>
              </a:spcBef>
              <a:spcAft>
                <a:spcPts val="0"/>
              </a:spcAft>
              <a:buSzPts val="2800"/>
              <a:buFont typeface="Hanken Grotesk"/>
              <a:buNone/>
              <a:defRPr b="1">
                <a:latin typeface="Hanken Grotesk"/>
                <a:ea typeface="Hanken Grotesk"/>
                <a:cs typeface="Hanken Grotesk"/>
                <a:sym typeface="Hanken Grotesk"/>
              </a:defRPr>
            </a:lvl2pPr>
            <a:lvl3pPr lvl="2" rtl="0">
              <a:spcBef>
                <a:spcPts val="0"/>
              </a:spcBef>
              <a:spcAft>
                <a:spcPts val="0"/>
              </a:spcAft>
              <a:buSzPts val="2800"/>
              <a:buFont typeface="Hanken Grotesk"/>
              <a:buNone/>
              <a:defRPr b="1">
                <a:latin typeface="Hanken Grotesk"/>
                <a:ea typeface="Hanken Grotesk"/>
                <a:cs typeface="Hanken Grotesk"/>
                <a:sym typeface="Hanken Grotesk"/>
              </a:defRPr>
            </a:lvl3pPr>
            <a:lvl4pPr lvl="3" rtl="0">
              <a:spcBef>
                <a:spcPts val="0"/>
              </a:spcBef>
              <a:spcAft>
                <a:spcPts val="0"/>
              </a:spcAft>
              <a:buSzPts val="2800"/>
              <a:buFont typeface="Hanken Grotesk"/>
              <a:buNone/>
              <a:defRPr b="1">
                <a:latin typeface="Hanken Grotesk"/>
                <a:ea typeface="Hanken Grotesk"/>
                <a:cs typeface="Hanken Grotesk"/>
                <a:sym typeface="Hanken Grotesk"/>
              </a:defRPr>
            </a:lvl4pPr>
            <a:lvl5pPr lvl="4" rtl="0">
              <a:spcBef>
                <a:spcPts val="0"/>
              </a:spcBef>
              <a:spcAft>
                <a:spcPts val="0"/>
              </a:spcAft>
              <a:buSzPts val="2800"/>
              <a:buFont typeface="Hanken Grotesk"/>
              <a:buNone/>
              <a:defRPr b="1">
                <a:latin typeface="Hanken Grotesk"/>
                <a:ea typeface="Hanken Grotesk"/>
                <a:cs typeface="Hanken Grotesk"/>
                <a:sym typeface="Hanken Grotesk"/>
              </a:defRPr>
            </a:lvl5pPr>
            <a:lvl6pPr lvl="5" rtl="0">
              <a:spcBef>
                <a:spcPts val="0"/>
              </a:spcBef>
              <a:spcAft>
                <a:spcPts val="0"/>
              </a:spcAft>
              <a:buSzPts val="2800"/>
              <a:buFont typeface="Hanken Grotesk"/>
              <a:buNone/>
              <a:defRPr b="1">
                <a:latin typeface="Hanken Grotesk"/>
                <a:ea typeface="Hanken Grotesk"/>
                <a:cs typeface="Hanken Grotesk"/>
                <a:sym typeface="Hanken Grotesk"/>
              </a:defRPr>
            </a:lvl6pPr>
            <a:lvl7pPr lvl="6" rtl="0">
              <a:spcBef>
                <a:spcPts val="0"/>
              </a:spcBef>
              <a:spcAft>
                <a:spcPts val="0"/>
              </a:spcAft>
              <a:buSzPts val="2800"/>
              <a:buFont typeface="Hanken Grotesk"/>
              <a:buNone/>
              <a:defRPr b="1">
                <a:latin typeface="Hanken Grotesk"/>
                <a:ea typeface="Hanken Grotesk"/>
                <a:cs typeface="Hanken Grotesk"/>
                <a:sym typeface="Hanken Grotesk"/>
              </a:defRPr>
            </a:lvl7pPr>
            <a:lvl8pPr lvl="7" rtl="0">
              <a:spcBef>
                <a:spcPts val="0"/>
              </a:spcBef>
              <a:spcAft>
                <a:spcPts val="0"/>
              </a:spcAft>
              <a:buSzPts val="2800"/>
              <a:buFont typeface="Hanken Grotesk"/>
              <a:buNone/>
              <a:defRPr b="1">
                <a:latin typeface="Hanken Grotesk"/>
                <a:ea typeface="Hanken Grotesk"/>
                <a:cs typeface="Hanken Grotesk"/>
                <a:sym typeface="Hanken Grotesk"/>
              </a:defRPr>
            </a:lvl8pPr>
            <a:lvl9pPr lvl="8" rtl="0">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20" Type="http://schemas.openxmlformats.org/officeDocument/2006/relationships/theme" Target="../theme/theme3.xml"/><Relationship Id="rId11" Type="http://schemas.openxmlformats.org/officeDocument/2006/relationships/slideLayout" Target="../slideLayouts/slideLayout41.xml"/><Relationship Id="rId10" Type="http://schemas.openxmlformats.org/officeDocument/2006/relationships/slideLayout" Target="../slideLayouts/slideLayout40.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5" Type="http://schemas.openxmlformats.org/officeDocument/2006/relationships/slideLayout" Target="../slideLayouts/slideLayout45.xml"/><Relationship Id="rId14" Type="http://schemas.openxmlformats.org/officeDocument/2006/relationships/slideLayout" Target="../slideLayouts/slideLayout44.xml"/><Relationship Id="rId17" Type="http://schemas.openxmlformats.org/officeDocument/2006/relationships/slideLayout" Target="../slideLayouts/slideLayout47.xml"/><Relationship Id="rId16" Type="http://schemas.openxmlformats.org/officeDocument/2006/relationships/slideLayout" Target="../slideLayouts/slideLayout46.xml"/><Relationship Id="rId5" Type="http://schemas.openxmlformats.org/officeDocument/2006/relationships/slideLayout" Target="../slideLayouts/slideLayout35.xml"/><Relationship Id="rId19" Type="http://schemas.openxmlformats.org/officeDocument/2006/relationships/slideLayout" Target="../slideLayouts/slideLayout49.xml"/><Relationship Id="rId6" Type="http://schemas.openxmlformats.org/officeDocument/2006/relationships/slideLayout" Target="../slideLayouts/slideLayout36.xml"/><Relationship Id="rId18" Type="http://schemas.openxmlformats.org/officeDocument/2006/relationships/slideLayout" Target="../slideLayouts/slideLayout48.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lt1"/>
              </a:buClr>
              <a:buSzPts val="2800"/>
              <a:buFont typeface="Hanken Grotesk"/>
              <a:buNone/>
              <a:defRPr b="0" i="0" sz="2800" u="none" cap="none" strike="noStrike">
                <a:solidFill>
                  <a:schemeClr val="lt1"/>
                </a:solidFill>
                <a:latin typeface="Hanken Grotesk"/>
                <a:ea typeface="Hanken Grotesk"/>
                <a:cs typeface="Hanken Grotesk"/>
                <a:sym typeface="Hanken Grotesk"/>
              </a:defRPr>
            </a:lvl1pPr>
            <a:lvl2pPr lvl="1" marR="0" rtl="0" algn="l">
              <a:lnSpc>
                <a:spcPct val="100000"/>
              </a:lnSpc>
              <a:spcBef>
                <a:spcPts val="0"/>
              </a:spcBef>
              <a:spcAft>
                <a:spcPts val="0"/>
              </a:spcAft>
              <a:buClr>
                <a:schemeClr val="lt1"/>
              </a:buClr>
              <a:buSzPts val="2800"/>
              <a:buFont typeface="Hanken Grotesk"/>
              <a:buNone/>
              <a:defRPr b="0" i="0" sz="2800" u="none" cap="none" strike="noStrike">
                <a:solidFill>
                  <a:schemeClr val="lt1"/>
                </a:solidFill>
                <a:latin typeface="Hanken Grotesk"/>
                <a:ea typeface="Hanken Grotesk"/>
                <a:cs typeface="Hanken Grotesk"/>
                <a:sym typeface="Hanken Grotesk"/>
              </a:defRPr>
            </a:lvl2pPr>
            <a:lvl3pPr lvl="2" marR="0" rtl="0" algn="l">
              <a:lnSpc>
                <a:spcPct val="100000"/>
              </a:lnSpc>
              <a:spcBef>
                <a:spcPts val="0"/>
              </a:spcBef>
              <a:spcAft>
                <a:spcPts val="0"/>
              </a:spcAft>
              <a:buClr>
                <a:schemeClr val="lt1"/>
              </a:buClr>
              <a:buSzPts val="2800"/>
              <a:buFont typeface="Hanken Grotesk"/>
              <a:buNone/>
              <a:defRPr b="0" i="0" sz="2800" u="none" cap="none" strike="noStrike">
                <a:solidFill>
                  <a:schemeClr val="lt1"/>
                </a:solidFill>
                <a:latin typeface="Hanken Grotesk"/>
                <a:ea typeface="Hanken Grotesk"/>
                <a:cs typeface="Hanken Grotesk"/>
                <a:sym typeface="Hanken Grotesk"/>
              </a:defRPr>
            </a:lvl3pPr>
            <a:lvl4pPr lvl="3" marR="0" rtl="0" algn="l">
              <a:lnSpc>
                <a:spcPct val="100000"/>
              </a:lnSpc>
              <a:spcBef>
                <a:spcPts val="0"/>
              </a:spcBef>
              <a:spcAft>
                <a:spcPts val="0"/>
              </a:spcAft>
              <a:buClr>
                <a:schemeClr val="lt1"/>
              </a:buClr>
              <a:buSzPts val="2800"/>
              <a:buFont typeface="Hanken Grotesk"/>
              <a:buNone/>
              <a:defRPr b="0" i="0" sz="2800" u="none" cap="none" strike="noStrike">
                <a:solidFill>
                  <a:schemeClr val="lt1"/>
                </a:solidFill>
                <a:latin typeface="Hanken Grotesk"/>
                <a:ea typeface="Hanken Grotesk"/>
                <a:cs typeface="Hanken Grotesk"/>
                <a:sym typeface="Hanken Grotesk"/>
              </a:defRPr>
            </a:lvl4pPr>
            <a:lvl5pPr lvl="4" marR="0" rtl="0" algn="l">
              <a:lnSpc>
                <a:spcPct val="100000"/>
              </a:lnSpc>
              <a:spcBef>
                <a:spcPts val="0"/>
              </a:spcBef>
              <a:spcAft>
                <a:spcPts val="0"/>
              </a:spcAft>
              <a:buClr>
                <a:schemeClr val="lt1"/>
              </a:buClr>
              <a:buSzPts val="2800"/>
              <a:buFont typeface="Hanken Grotesk"/>
              <a:buNone/>
              <a:defRPr b="0" i="0" sz="2800" u="none" cap="none" strike="noStrike">
                <a:solidFill>
                  <a:schemeClr val="lt1"/>
                </a:solidFill>
                <a:latin typeface="Hanken Grotesk"/>
                <a:ea typeface="Hanken Grotesk"/>
                <a:cs typeface="Hanken Grotesk"/>
                <a:sym typeface="Hanken Grotesk"/>
              </a:defRPr>
            </a:lvl5pPr>
            <a:lvl6pPr lvl="5" marR="0" rtl="0" algn="l">
              <a:lnSpc>
                <a:spcPct val="100000"/>
              </a:lnSpc>
              <a:spcBef>
                <a:spcPts val="0"/>
              </a:spcBef>
              <a:spcAft>
                <a:spcPts val="0"/>
              </a:spcAft>
              <a:buClr>
                <a:schemeClr val="lt1"/>
              </a:buClr>
              <a:buSzPts val="2800"/>
              <a:buFont typeface="Hanken Grotesk"/>
              <a:buNone/>
              <a:defRPr b="0" i="0" sz="2800" u="none" cap="none" strike="noStrike">
                <a:solidFill>
                  <a:schemeClr val="lt1"/>
                </a:solidFill>
                <a:latin typeface="Hanken Grotesk"/>
                <a:ea typeface="Hanken Grotesk"/>
                <a:cs typeface="Hanken Grotesk"/>
                <a:sym typeface="Hanken Grotesk"/>
              </a:defRPr>
            </a:lvl6pPr>
            <a:lvl7pPr lvl="6" marR="0" rtl="0" algn="l">
              <a:lnSpc>
                <a:spcPct val="100000"/>
              </a:lnSpc>
              <a:spcBef>
                <a:spcPts val="0"/>
              </a:spcBef>
              <a:spcAft>
                <a:spcPts val="0"/>
              </a:spcAft>
              <a:buClr>
                <a:schemeClr val="lt1"/>
              </a:buClr>
              <a:buSzPts val="2800"/>
              <a:buFont typeface="Hanken Grotesk"/>
              <a:buNone/>
              <a:defRPr b="0" i="0" sz="2800" u="none" cap="none" strike="noStrike">
                <a:solidFill>
                  <a:schemeClr val="lt1"/>
                </a:solidFill>
                <a:latin typeface="Hanken Grotesk"/>
                <a:ea typeface="Hanken Grotesk"/>
                <a:cs typeface="Hanken Grotesk"/>
                <a:sym typeface="Hanken Grotesk"/>
              </a:defRPr>
            </a:lvl7pPr>
            <a:lvl8pPr lvl="7" marR="0" rtl="0" algn="l">
              <a:lnSpc>
                <a:spcPct val="100000"/>
              </a:lnSpc>
              <a:spcBef>
                <a:spcPts val="0"/>
              </a:spcBef>
              <a:spcAft>
                <a:spcPts val="0"/>
              </a:spcAft>
              <a:buClr>
                <a:schemeClr val="lt1"/>
              </a:buClr>
              <a:buSzPts val="2800"/>
              <a:buFont typeface="Hanken Grotesk"/>
              <a:buNone/>
              <a:defRPr b="0" i="0" sz="2800" u="none" cap="none" strike="noStrike">
                <a:solidFill>
                  <a:schemeClr val="lt1"/>
                </a:solidFill>
                <a:latin typeface="Hanken Grotesk"/>
                <a:ea typeface="Hanken Grotesk"/>
                <a:cs typeface="Hanken Grotesk"/>
                <a:sym typeface="Hanken Grotesk"/>
              </a:defRPr>
            </a:lvl8pPr>
            <a:lvl9pPr lvl="8" marR="0" rtl="0" algn="l">
              <a:lnSpc>
                <a:spcPct val="100000"/>
              </a:lnSpc>
              <a:spcBef>
                <a:spcPts val="0"/>
              </a:spcBef>
              <a:spcAft>
                <a:spcPts val="0"/>
              </a:spcAft>
              <a:buClr>
                <a:schemeClr val="lt1"/>
              </a:buClr>
              <a:buSzPts val="2800"/>
              <a:buFont typeface="Hanken Grotesk"/>
              <a:buNone/>
              <a:defRPr b="0" i="0" sz="2800" u="none" cap="none" strike="noStrike">
                <a:solidFill>
                  <a:schemeClr val="lt1"/>
                </a:solidFill>
                <a:latin typeface="Hanken Grotesk"/>
                <a:ea typeface="Hanken Grotesk"/>
                <a:cs typeface="Hanken Grotesk"/>
                <a:sym typeface="Hanken Grotesk"/>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lt1"/>
              </a:buClr>
              <a:buSzPts val="1800"/>
              <a:buFont typeface="Hanken Grotesk"/>
              <a:buChar char="●"/>
              <a:defRPr b="0" i="0" sz="1800" u="none" cap="none" strike="noStrike">
                <a:solidFill>
                  <a:schemeClr val="lt1"/>
                </a:solidFill>
                <a:latin typeface="Hanken Grotesk"/>
                <a:ea typeface="Hanken Grotesk"/>
                <a:cs typeface="Hanken Grotesk"/>
                <a:sym typeface="Hanken Grotesk"/>
              </a:defRPr>
            </a:lvl1pPr>
            <a:lvl2pPr indent="-317500" lvl="1" marL="914400" marR="0" rtl="0" algn="l">
              <a:lnSpc>
                <a:spcPct val="115000"/>
              </a:lnSpc>
              <a:spcBef>
                <a:spcPts val="0"/>
              </a:spcBef>
              <a:spcAft>
                <a:spcPts val="0"/>
              </a:spcAft>
              <a:buClr>
                <a:schemeClr val="lt1"/>
              </a:buClr>
              <a:buSzPts val="1400"/>
              <a:buFont typeface="Hanken Grotesk"/>
              <a:buChar char="○"/>
              <a:defRPr b="0" i="0" sz="1400" u="none" cap="none" strike="noStrike">
                <a:solidFill>
                  <a:schemeClr val="lt1"/>
                </a:solidFill>
                <a:latin typeface="Hanken Grotesk"/>
                <a:ea typeface="Hanken Grotesk"/>
                <a:cs typeface="Hanken Grotesk"/>
                <a:sym typeface="Hanken Grotesk"/>
              </a:defRPr>
            </a:lvl2pPr>
            <a:lvl3pPr indent="-317500" lvl="2" marL="1371600" marR="0" rtl="0" algn="l">
              <a:lnSpc>
                <a:spcPct val="115000"/>
              </a:lnSpc>
              <a:spcBef>
                <a:spcPts val="0"/>
              </a:spcBef>
              <a:spcAft>
                <a:spcPts val="0"/>
              </a:spcAft>
              <a:buClr>
                <a:schemeClr val="lt1"/>
              </a:buClr>
              <a:buSzPts val="1400"/>
              <a:buFont typeface="Hanken Grotesk"/>
              <a:buChar char="■"/>
              <a:defRPr b="0" i="0" sz="1400" u="none" cap="none" strike="noStrike">
                <a:solidFill>
                  <a:schemeClr val="lt1"/>
                </a:solidFill>
                <a:latin typeface="Hanken Grotesk"/>
                <a:ea typeface="Hanken Grotesk"/>
                <a:cs typeface="Hanken Grotesk"/>
                <a:sym typeface="Hanken Grotesk"/>
              </a:defRPr>
            </a:lvl3pPr>
            <a:lvl4pPr indent="-317500" lvl="3" marL="1828800" marR="0" rtl="0" algn="l">
              <a:lnSpc>
                <a:spcPct val="115000"/>
              </a:lnSpc>
              <a:spcBef>
                <a:spcPts val="0"/>
              </a:spcBef>
              <a:spcAft>
                <a:spcPts val="0"/>
              </a:spcAft>
              <a:buClr>
                <a:schemeClr val="lt1"/>
              </a:buClr>
              <a:buSzPts val="1400"/>
              <a:buFont typeface="Hanken Grotesk"/>
              <a:buChar char="●"/>
              <a:defRPr b="0" i="0" sz="1400" u="none" cap="none" strike="noStrike">
                <a:solidFill>
                  <a:schemeClr val="lt1"/>
                </a:solidFill>
                <a:latin typeface="Hanken Grotesk"/>
                <a:ea typeface="Hanken Grotesk"/>
                <a:cs typeface="Hanken Grotesk"/>
                <a:sym typeface="Hanken Grotesk"/>
              </a:defRPr>
            </a:lvl4pPr>
            <a:lvl5pPr indent="-317500" lvl="4" marL="2286000" marR="0" rtl="0" algn="l">
              <a:lnSpc>
                <a:spcPct val="115000"/>
              </a:lnSpc>
              <a:spcBef>
                <a:spcPts val="0"/>
              </a:spcBef>
              <a:spcAft>
                <a:spcPts val="0"/>
              </a:spcAft>
              <a:buClr>
                <a:schemeClr val="lt1"/>
              </a:buClr>
              <a:buSzPts val="1400"/>
              <a:buFont typeface="Hanken Grotesk"/>
              <a:buChar char="○"/>
              <a:defRPr b="0" i="0" sz="1400" u="none" cap="none" strike="noStrike">
                <a:solidFill>
                  <a:schemeClr val="lt1"/>
                </a:solidFill>
                <a:latin typeface="Hanken Grotesk"/>
                <a:ea typeface="Hanken Grotesk"/>
                <a:cs typeface="Hanken Grotesk"/>
                <a:sym typeface="Hanken Grotesk"/>
              </a:defRPr>
            </a:lvl5pPr>
            <a:lvl6pPr indent="-317500" lvl="5" marL="2743200" marR="0" rtl="0" algn="l">
              <a:lnSpc>
                <a:spcPct val="115000"/>
              </a:lnSpc>
              <a:spcBef>
                <a:spcPts val="0"/>
              </a:spcBef>
              <a:spcAft>
                <a:spcPts val="0"/>
              </a:spcAft>
              <a:buClr>
                <a:schemeClr val="lt1"/>
              </a:buClr>
              <a:buSzPts val="1400"/>
              <a:buFont typeface="Hanken Grotesk"/>
              <a:buChar char="■"/>
              <a:defRPr b="0" i="0" sz="1400" u="none" cap="none" strike="noStrike">
                <a:solidFill>
                  <a:schemeClr val="lt1"/>
                </a:solidFill>
                <a:latin typeface="Hanken Grotesk"/>
                <a:ea typeface="Hanken Grotesk"/>
                <a:cs typeface="Hanken Grotesk"/>
                <a:sym typeface="Hanken Grotesk"/>
              </a:defRPr>
            </a:lvl6pPr>
            <a:lvl7pPr indent="-317500" lvl="6" marL="3200400" marR="0" rtl="0" algn="l">
              <a:lnSpc>
                <a:spcPct val="115000"/>
              </a:lnSpc>
              <a:spcBef>
                <a:spcPts val="0"/>
              </a:spcBef>
              <a:spcAft>
                <a:spcPts val="0"/>
              </a:spcAft>
              <a:buClr>
                <a:schemeClr val="lt1"/>
              </a:buClr>
              <a:buSzPts val="1400"/>
              <a:buFont typeface="Hanken Grotesk"/>
              <a:buChar char="●"/>
              <a:defRPr b="0" i="0" sz="1400" u="none" cap="none" strike="noStrike">
                <a:solidFill>
                  <a:schemeClr val="lt1"/>
                </a:solidFill>
                <a:latin typeface="Hanken Grotesk"/>
                <a:ea typeface="Hanken Grotesk"/>
                <a:cs typeface="Hanken Grotesk"/>
                <a:sym typeface="Hanken Grotesk"/>
              </a:defRPr>
            </a:lvl7pPr>
            <a:lvl8pPr indent="-317500" lvl="7" marL="3657600" marR="0" rtl="0" algn="l">
              <a:lnSpc>
                <a:spcPct val="115000"/>
              </a:lnSpc>
              <a:spcBef>
                <a:spcPts val="0"/>
              </a:spcBef>
              <a:spcAft>
                <a:spcPts val="0"/>
              </a:spcAft>
              <a:buClr>
                <a:schemeClr val="lt1"/>
              </a:buClr>
              <a:buSzPts val="1400"/>
              <a:buFont typeface="Hanken Grotesk"/>
              <a:buChar char="○"/>
              <a:defRPr b="0" i="0" sz="1400" u="none" cap="none" strike="noStrike">
                <a:solidFill>
                  <a:schemeClr val="lt1"/>
                </a:solidFill>
                <a:latin typeface="Hanken Grotesk"/>
                <a:ea typeface="Hanken Grotesk"/>
                <a:cs typeface="Hanken Grotesk"/>
                <a:sym typeface="Hanken Grotesk"/>
              </a:defRPr>
            </a:lvl8pPr>
            <a:lvl9pPr indent="-317500" lvl="8" marL="4114800" marR="0" rtl="0" algn="l">
              <a:lnSpc>
                <a:spcPct val="115000"/>
              </a:lnSpc>
              <a:spcBef>
                <a:spcPts val="0"/>
              </a:spcBef>
              <a:spcAft>
                <a:spcPts val="0"/>
              </a:spcAft>
              <a:buClr>
                <a:schemeClr val="lt1"/>
              </a:buClr>
              <a:buSzPts val="1400"/>
              <a:buFont typeface="Hanken Grotesk"/>
              <a:buChar char="■"/>
              <a:defRPr b="0" i="0" sz="1400" u="none" cap="none" strike="noStrike">
                <a:solidFill>
                  <a:schemeClr val="lt1"/>
                </a:solidFill>
                <a:latin typeface="Hanken Grotesk"/>
                <a:ea typeface="Hanken Grotesk"/>
                <a:cs typeface="Hanken Grotesk"/>
                <a:sym typeface="Hanken Grotesk"/>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dk1"/>
        </a:solidFill>
      </p:bgPr>
    </p:bg>
    <p:spTree>
      <p:nvGrpSpPr>
        <p:cNvPr id="169" name="Shape 169"/>
        <p:cNvGrpSpPr/>
        <p:nvPr/>
      </p:nvGrpSpPr>
      <p:grpSpPr>
        <a:xfrm>
          <a:off x="0" y="0"/>
          <a:ext cx="0" cy="0"/>
          <a:chOff x="0" y="0"/>
          <a:chExt cx="0" cy="0"/>
        </a:xfrm>
      </p:grpSpPr>
      <p:sp>
        <p:nvSpPr>
          <p:cNvPr id="170" name="Google Shape;170;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1pPr>
            <a:lvl2pPr lvl="1" rtl="0">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2pPr>
            <a:lvl3pPr lvl="2" rtl="0">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3pPr>
            <a:lvl4pPr lvl="3" rtl="0">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4pPr>
            <a:lvl5pPr lvl="4" rtl="0">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5pPr>
            <a:lvl6pPr lvl="5" rtl="0">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6pPr>
            <a:lvl7pPr lvl="6" rtl="0">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7pPr>
            <a:lvl8pPr lvl="7" rtl="0">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8pPr>
            <a:lvl9pPr lvl="8" rtl="0">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9pPr>
          </a:lstStyle>
          <a:p/>
        </p:txBody>
      </p:sp>
      <p:sp>
        <p:nvSpPr>
          <p:cNvPr id="171" name="Google Shape;171;p3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1"/>
              </a:buClr>
              <a:buSzPts val="1800"/>
              <a:buFont typeface="Hanken Grotesk"/>
              <a:buChar char="●"/>
              <a:defRPr sz="1800">
                <a:solidFill>
                  <a:schemeClr val="lt1"/>
                </a:solidFill>
                <a:latin typeface="Hanken Grotesk"/>
                <a:ea typeface="Hanken Grotesk"/>
                <a:cs typeface="Hanken Grotesk"/>
                <a:sym typeface="Hanken Grotesk"/>
              </a:defRPr>
            </a:lvl1pPr>
            <a:lvl2pPr indent="-317500" lvl="1" marL="914400" rtl="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2pPr>
            <a:lvl3pPr indent="-317500" lvl="2" marL="1371600" rtl="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3pPr>
            <a:lvl4pPr indent="-317500" lvl="3" marL="1828800" rtl="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4pPr>
            <a:lvl5pPr indent="-317500" lvl="4" marL="2286000" rtl="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5pPr>
            <a:lvl6pPr indent="-317500" lvl="5" marL="2743200" rtl="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6pPr>
            <a:lvl7pPr indent="-317500" lvl="6" marL="3200400" rtl="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7pPr>
            <a:lvl8pPr indent="-317500" lvl="7" marL="3657600" rtl="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8pPr>
            <a:lvl9pPr indent="-317500" lvl="8" marL="4114800" rtl="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9pPr>
          </a:lstStyle>
          <a:p/>
        </p:txBody>
      </p:sp>
      <p:sp>
        <p:nvSpPr>
          <p:cNvPr id="172" name="Google Shape;172;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defRPr>
            </a:lvl1pPr>
            <a:lvl2pPr lvl="1" rtl="0" algn="r">
              <a:buNone/>
              <a:defRPr sz="1000">
                <a:solidFill>
                  <a:schemeClr val="lt2"/>
                </a:solidFill>
              </a:defRPr>
            </a:lvl2pPr>
            <a:lvl3pPr lvl="2" rtl="0" algn="r">
              <a:buNone/>
              <a:defRPr sz="1000">
                <a:solidFill>
                  <a:schemeClr val="lt2"/>
                </a:solidFill>
              </a:defRPr>
            </a:lvl3pPr>
            <a:lvl4pPr lvl="3" rtl="0" algn="r">
              <a:buNone/>
              <a:defRPr sz="1000">
                <a:solidFill>
                  <a:schemeClr val="lt2"/>
                </a:solidFill>
              </a:defRPr>
            </a:lvl4pPr>
            <a:lvl5pPr lvl="4" rtl="0" algn="r">
              <a:buNone/>
              <a:defRPr sz="1000">
                <a:solidFill>
                  <a:schemeClr val="lt2"/>
                </a:solidFill>
              </a:defRPr>
            </a:lvl5pPr>
            <a:lvl6pPr lvl="5" rtl="0" algn="r">
              <a:buNone/>
              <a:defRPr sz="1000">
                <a:solidFill>
                  <a:schemeClr val="lt2"/>
                </a:solidFill>
              </a:defRPr>
            </a:lvl6pPr>
            <a:lvl7pPr lvl="6" rtl="0" algn="r">
              <a:buNone/>
              <a:defRPr sz="1000">
                <a:solidFill>
                  <a:schemeClr val="lt2"/>
                </a:solidFill>
              </a:defRPr>
            </a:lvl7pPr>
            <a:lvl8pPr lvl="7" rtl="0" algn="r">
              <a:buNone/>
              <a:defRPr sz="1000">
                <a:solidFill>
                  <a:schemeClr val="lt2"/>
                </a:solidFill>
              </a:defRPr>
            </a:lvl8pPr>
            <a:lvl9pPr lvl="8" rtl="0"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22.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22.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53"/>
          <p:cNvSpPr txBox="1"/>
          <p:nvPr>
            <p:ph type="ctrTitle"/>
          </p:nvPr>
        </p:nvSpPr>
        <p:spPr>
          <a:xfrm>
            <a:off x="1100550" y="1563750"/>
            <a:ext cx="7665300" cy="2016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000"/>
              <a:buNone/>
            </a:pPr>
            <a:r>
              <a:rPr lang="en" sz="3000"/>
              <a:t>Optimalisering av mangfoldet i høyere utdanning</a:t>
            </a:r>
            <a:endParaRPr sz="3000"/>
          </a:p>
        </p:txBody>
      </p:sp>
      <p:pic>
        <p:nvPicPr>
          <p:cNvPr id="293" name="Google Shape;293;p53"/>
          <p:cNvPicPr preferRelativeResize="0"/>
          <p:nvPr/>
        </p:nvPicPr>
        <p:blipFill rotWithShape="1">
          <a:blip r:embed="rId3">
            <a:alphaModFix/>
          </a:blip>
          <a:srcRect b="0" l="0" r="0" t="0"/>
          <a:stretch/>
        </p:blipFill>
        <p:spPr>
          <a:xfrm>
            <a:off x="369926" y="359250"/>
            <a:ext cx="1551549" cy="940175"/>
          </a:xfrm>
          <a:prstGeom prst="rect">
            <a:avLst/>
          </a:prstGeom>
          <a:noFill/>
          <a:ln>
            <a:noFill/>
          </a:ln>
        </p:spPr>
      </p:pic>
      <p:pic>
        <p:nvPicPr>
          <p:cNvPr id="294" name="Google Shape;294;p53"/>
          <p:cNvPicPr preferRelativeResize="0"/>
          <p:nvPr/>
        </p:nvPicPr>
        <p:blipFill>
          <a:blip r:embed="rId3">
            <a:alphaModFix/>
          </a:blip>
          <a:stretch>
            <a:fillRect/>
          </a:stretch>
        </p:blipFill>
        <p:spPr>
          <a:xfrm>
            <a:off x="369926" y="359250"/>
            <a:ext cx="1551549" cy="940175"/>
          </a:xfrm>
          <a:prstGeom prst="rect">
            <a:avLst/>
          </a:prstGeom>
          <a:noFill/>
          <a:ln>
            <a:noFill/>
          </a:ln>
        </p:spPr>
      </p:pic>
      <p:pic>
        <p:nvPicPr>
          <p:cNvPr id="295" name="Google Shape;295;p53"/>
          <p:cNvPicPr preferRelativeResize="0"/>
          <p:nvPr/>
        </p:nvPicPr>
        <p:blipFill>
          <a:blip r:embed="rId4">
            <a:alphaModFix/>
          </a:blip>
          <a:stretch>
            <a:fillRect/>
          </a:stretch>
        </p:blipFill>
        <p:spPr>
          <a:xfrm>
            <a:off x="6263475" y="376801"/>
            <a:ext cx="2690028" cy="600275"/>
          </a:xfrm>
          <a:prstGeom prst="rect">
            <a:avLst/>
          </a:prstGeom>
          <a:noFill/>
          <a:ln>
            <a:noFill/>
          </a:ln>
        </p:spPr>
      </p:pic>
      <p:sp>
        <p:nvSpPr>
          <p:cNvPr id="296" name="Google Shape;296;p53"/>
          <p:cNvSpPr txBox="1"/>
          <p:nvPr/>
        </p:nvSpPr>
        <p:spPr>
          <a:xfrm>
            <a:off x="981750" y="3811275"/>
            <a:ext cx="7180500" cy="12057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b="1" lang="en" sz="1050">
                <a:solidFill>
                  <a:srgbClr val="434343"/>
                </a:solidFill>
                <a:latin typeface="Inter"/>
                <a:ea typeface="Inter"/>
                <a:cs typeface="Inter"/>
                <a:sym typeface="Inter"/>
              </a:rPr>
              <a:t>Ansvarsfraskrivelse</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rPr lang="en" sz="1050">
                <a:solidFill>
                  <a:srgbClr val="434343"/>
                </a:solidFill>
                <a:latin typeface="Inter"/>
                <a:ea typeface="Inter"/>
                <a:cs typeface="Inter"/>
                <a:sym typeface="Inter"/>
              </a:rPr>
              <a:t>Dette prosjektet er finansiert med støtte fra Europakommisjonen. Innholdet på dette nettstedet representerer kun forfatternes synspunkter og er deres eget ansvar. Kommisjonen er ikke ansvarlig for eventuell bruk av informasjonen som finnes der.</a:t>
            </a:r>
            <a:endParaRPr b="1"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sz="1050">
              <a:solidFill>
                <a:srgbClr val="434343"/>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4" name="Shape 384"/>
        <p:cNvGrpSpPr/>
        <p:nvPr/>
      </p:nvGrpSpPr>
      <p:grpSpPr>
        <a:xfrm>
          <a:off x="0" y="0"/>
          <a:ext cx="0" cy="0"/>
          <a:chOff x="0" y="0"/>
          <a:chExt cx="0" cy="0"/>
        </a:xfrm>
      </p:grpSpPr>
      <p:sp>
        <p:nvSpPr>
          <p:cNvPr id="385" name="Google Shape;385;p62"/>
          <p:cNvSpPr/>
          <p:nvPr/>
        </p:nvSpPr>
        <p:spPr>
          <a:xfrm>
            <a:off x="457306" y="1164900"/>
            <a:ext cx="3995100" cy="3404100"/>
          </a:xfrm>
          <a:prstGeom prst="rect">
            <a:avLst/>
          </a:prstGeom>
          <a:solidFill>
            <a:srgbClr val="8C5F66">
              <a:alpha val="4710"/>
            </a:srgbClr>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62"/>
          <p:cNvSpPr/>
          <p:nvPr/>
        </p:nvSpPr>
        <p:spPr>
          <a:xfrm>
            <a:off x="4691800" y="1164900"/>
            <a:ext cx="3995100" cy="3404100"/>
          </a:xfrm>
          <a:prstGeom prst="rect">
            <a:avLst/>
          </a:prstGeom>
          <a:solidFill>
            <a:srgbClr val="0254DB">
              <a:alpha val="2750"/>
            </a:srgb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62"/>
          <p:cNvSpPr txBox="1"/>
          <p:nvPr>
            <p:ph idx="4294967295" type="body"/>
          </p:nvPr>
        </p:nvSpPr>
        <p:spPr>
          <a:xfrm>
            <a:off x="457200" y="1834900"/>
            <a:ext cx="3995100" cy="2734200"/>
          </a:xfrm>
          <a:prstGeom prst="rect">
            <a:avLst/>
          </a:prstGeom>
          <a:noFill/>
          <a:ln>
            <a:noFill/>
          </a:ln>
        </p:spPr>
        <p:txBody>
          <a:bodyPr anchorCtr="0" anchor="t" bIns="91425" lIns="91425" spcFirstLastPara="1" rIns="91425" wrap="square" tIns="91425">
            <a:noAutofit/>
          </a:bodyPr>
          <a:lstStyle/>
          <a:p>
            <a:pPr indent="-241300" lvl="0" marL="342900" rtl="0" algn="l">
              <a:lnSpc>
                <a:spcPct val="115000"/>
              </a:lnSpc>
              <a:spcBef>
                <a:spcPts val="0"/>
              </a:spcBef>
              <a:spcAft>
                <a:spcPts val="0"/>
              </a:spcAft>
              <a:buClr>
                <a:schemeClr val="accent4"/>
              </a:buClr>
              <a:buSzPts val="1100"/>
              <a:buChar char="■"/>
            </a:pPr>
            <a:r>
              <a:rPr lang="en" sz="1100">
                <a:solidFill>
                  <a:schemeClr val="accent4"/>
                </a:solidFill>
              </a:rPr>
              <a:t>Fremme sosiokulturell utveksling blant helsepersonell midt i karrieren</a:t>
            </a:r>
            <a:endParaRPr sz="1100">
              <a:solidFill>
                <a:schemeClr val="accent4"/>
              </a:solidFill>
            </a:endParaRPr>
          </a:p>
          <a:p>
            <a:pPr indent="-241300" lvl="0" marL="342900" rtl="0" algn="l">
              <a:lnSpc>
                <a:spcPct val="115000"/>
              </a:lnSpc>
              <a:spcBef>
                <a:spcPts val="1000"/>
              </a:spcBef>
              <a:spcAft>
                <a:spcPts val="0"/>
              </a:spcAft>
              <a:buClr>
                <a:schemeClr val="accent4"/>
              </a:buClr>
              <a:buSzPts val="1100"/>
              <a:buChar char="■"/>
            </a:pPr>
            <a:r>
              <a:rPr lang="en" sz="1100">
                <a:solidFill>
                  <a:schemeClr val="accent4"/>
                </a:solidFill>
              </a:rPr>
              <a:t>Oppmuntre til refleksjon over personlig og profesjonell identitet.</a:t>
            </a:r>
            <a:endParaRPr sz="1100">
              <a:solidFill>
                <a:schemeClr val="accent4"/>
              </a:solidFill>
            </a:endParaRPr>
          </a:p>
          <a:p>
            <a:pPr indent="-241300" lvl="0" marL="342900" rtl="0" algn="l">
              <a:lnSpc>
                <a:spcPct val="115000"/>
              </a:lnSpc>
              <a:spcBef>
                <a:spcPts val="1000"/>
              </a:spcBef>
              <a:spcAft>
                <a:spcPts val="1000"/>
              </a:spcAft>
              <a:buClr>
                <a:schemeClr val="accent4"/>
              </a:buClr>
              <a:buSzPts val="1100"/>
              <a:buChar char="■"/>
            </a:pPr>
            <a:r>
              <a:rPr lang="en" sz="1100">
                <a:solidFill>
                  <a:schemeClr val="accent4"/>
                </a:solidFill>
              </a:rPr>
              <a:t>Fremme forståelse for ulike kulturelle perspektiver</a:t>
            </a:r>
            <a:endParaRPr sz="1100">
              <a:solidFill>
                <a:schemeClr val="accent4"/>
              </a:solidFill>
            </a:endParaRPr>
          </a:p>
        </p:txBody>
      </p:sp>
      <p:sp>
        <p:nvSpPr>
          <p:cNvPr id="388" name="Google Shape;388;p62"/>
          <p:cNvSpPr txBox="1"/>
          <p:nvPr>
            <p:ph idx="4294967295" type="subTitle"/>
          </p:nvPr>
        </p:nvSpPr>
        <p:spPr>
          <a:xfrm>
            <a:off x="457200" y="1164900"/>
            <a:ext cx="3995100" cy="622800"/>
          </a:xfrm>
          <a:prstGeom prst="rect">
            <a:avLst/>
          </a:prstGeom>
          <a:noFill/>
          <a:ln>
            <a:noFill/>
          </a:ln>
        </p:spPr>
        <p:txBody>
          <a:bodyPr anchorCtr="0" anchor="ctr" bIns="91425" lIns="182875" spcFirstLastPara="1" rIns="137150" wrap="square" tIns="91425">
            <a:noAutofit/>
          </a:bodyPr>
          <a:lstStyle/>
          <a:p>
            <a:pPr indent="0" lvl="0" marL="0" marR="0" rtl="0" algn="l">
              <a:lnSpc>
                <a:spcPct val="115000"/>
              </a:lnSpc>
              <a:spcBef>
                <a:spcPts val="0"/>
              </a:spcBef>
              <a:spcAft>
                <a:spcPts val="1200"/>
              </a:spcAft>
              <a:buClr>
                <a:schemeClr val="lt1"/>
              </a:buClr>
              <a:buSzPts val="1800"/>
              <a:buFont typeface="Hanken Grotesk"/>
              <a:buNone/>
            </a:pPr>
            <a:r>
              <a:rPr b="0" i="0" lang="en" sz="1400" u="none" cap="none" strike="noStrike">
                <a:solidFill>
                  <a:schemeClr val="accent4"/>
                </a:solidFill>
                <a:latin typeface="Hanken Grotesk SemiBold"/>
                <a:ea typeface="Hanken Grotesk SemiBold"/>
                <a:cs typeface="Hanken Grotesk SemiBold"/>
                <a:sym typeface="Hanken Grotesk SemiBold"/>
              </a:rPr>
              <a:t>Casestudie 1: Identitetstekster</a:t>
            </a:r>
            <a:endParaRPr b="0" i="0" sz="1400" u="none" cap="none" strike="noStrike">
              <a:solidFill>
                <a:schemeClr val="accent4"/>
              </a:solidFill>
              <a:latin typeface="Hanken Grotesk SemiBold"/>
              <a:ea typeface="Hanken Grotesk SemiBold"/>
              <a:cs typeface="Hanken Grotesk SemiBold"/>
              <a:sym typeface="Hanken Grotesk SemiBold"/>
            </a:endParaRPr>
          </a:p>
        </p:txBody>
      </p:sp>
      <p:sp>
        <p:nvSpPr>
          <p:cNvPr id="389" name="Google Shape;389;p62"/>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lang="en" sz="2520"/>
              <a:t>Vellykkede initiativer: Utnyttelse av ferdigheter og kunnskap: Del 1</a:t>
            </a:r>
            <a:endParaRPr sz="2520"/>
          </a:p>
        </p:txBody>
      </p:sp>
      <p:sp>
        <p:nvSpPr>
          <p:cNvPr id="390" name="Google Shape;390;p62"/>
          <p:cNvSpPr txBox="1"/>
          <p:nvPr>
            <p:ph idx="4294967295" type="body"/>
          </p:nvPr>
        </p:nvSpPr>
        <p:spPr>
          <a:xfrm>
            <a:off x="4691800" y="1834900"/>
            <a:ext cx="3995100" cy="2734200"/>
          </a:xfrm>
          <a:prstGeom prst="rect">
            <a:avLst/>
          </a:prstGeom>
          <a:noFill/>
          <a:ln>
            <a:noFill/>
          </a:ln>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Clr>
                <a:schemeClr val="accent1"/>
              </a:buClr>
              <a:buSzPts val="1100"/>
              <a:buChar char="■"/>
            </a:pPr>
            <a:r>
              <a:rPr lang="en" sz="1100">
                <a:solidFill>
                  <a:schemeClr val="accent1"/>
                </a:solidFill>
              </a:rPr>
              <a:t>Undervise i interkulturell kommunikasjon</a:t>
            </a:r>
            <a:endParaRPr sz="1100">
              <a:solidFill>
                <a:schemeClr val="accent1"/>
              </a:solidFill>
            </a:endParaRPr>
          </a:p>
          <a:p>
            <a:pPr indent="-241300" lvl="0" marL="342900" marR="0" rtl="0" algn="l">
              <a:lnSpc>
                <a:spcPct val="115000"/>
              </a:lnSpc>
              <a:spcBef>
                <a:spcPts val="1000"/>
              </a:spcBef>
              <a:spcAft>
                <a:spcPts val="0"/>
              </a:spcAft>
              <a:buClr>
                <a:schemeClr val="accent1"/>
              </a:buClr>
              <a:buSzPts val="1100"/>
              <a:buChar char="■"/>
            </a:pPr>
            <a:r>
              <a:rPr lang="en" sz="1100">
                <a:solidFill>
                  <a:schemeClr val="accent1"/>
                </a:solidFill>
              </a:rPr>
              <a:t>Synliggjøre etnosentrisme og kulturelle stereotypier</a:t>
            </a:r>
            <a:endParaRPr sz="1100">
              <a:solidFill>
                <a:schemeClr val="accent1"/>
              </a:solidFill>
            </a:endParaRPr>
          </a:p>
          <a:p>
            <a:pPr indent="-241300" lvl="0" marL="342900" marR="0" rtl="0" algn="l">
              <a:lnSpc>
                <a:spcPct val="115000"/>
              </a:lnSpc>
              <a:spcBef>
                <a:spcPts val="1000"/>
              </a:spcBef>
              <a:spcAft>
                <a:spcPts val="1000"/>
              </a:spcAft>
              <a:buClr>
                <a:schemeClr val="accent1"/>
              </a:buClr>
              <a:buSzPts val="1100"/>
              <a:buChar char="■"/>
            </a:pPr>
            <a:r>
              <a:rPr lang="en" sz="1100">
                <a:solidFill>
                  <a:schemeClr val="accent1"/>
                </a:solidFill>
              </a:rPr>
              <a:t>Oppmuntre til kritisk analyse av kulturelle forskjeller</a:t>
            </a:r>
            <a:endParaRPr sz="1100">
              <a:solidFill>
                <a:schemeClr val="accent1"/>
              </a:solidFill>
            </a:endParaRPr>
          </a:p>
        </p:txBody>
      </p:sp>
      <p:sp>
        <p:nvSpPr>
          <p:cNvPr id="391" name="Google Shape;391;p62"/>
          <p:cNvSpPr txBox="1"/>
          <p:nvPr>
            <p:ph idx="4294967295" type="subTitle"/>
          </p:nvPr>
        </p:nvSpPr>
        <p:spPr>
          <a:xfrm>
            <a:off x="4691800" y="1164900"/>
            <a:ext cx="3995100" cy="622800"/>
          </a:xfrm>
          <a:prstGeom prst="rect">
            <a:avLst/>
          </a:prstGeom>
          <a:noFill/>
          <a:ln>
            <a:noFill/>
          </a:ln>
        </p:spPr>
        <p:txBody>
          <a:bodyPr anchorCtr="0" anchor="ctr" bIns="91425" lIns="182875" spcFirstLastPara="1" rIns="137150" wrap="square" tIns="91425">
            <a:noAutofit/>
          </a:bodyPr>
          <a:lstStyle/>
          <a:p>
            <a:pPr indent="0" lvl="0" marL="0" marR="0" rtl="0" algn="l">
              <a:lnSpc>
                <a:spcPct val="100000"/>
              </a:lnSpc>
              <a:spcBef>
                <a:spcPts val="0"/>
              </a:spcBef>
              <a:spcAft>
                <a:spcPts val="1200"/>
              </a:spcAft>
              <a:buClr>
                <a:schemeClr val="lt1"/>
              </a:buClr>
              <a:buSzPts val="1800"/>
              <a:buFont typeface="Hanken Grotesk"/>
              <a:buNone/>
            </a:pPr>
            <a:r>
              <a:rPr b="0" i="0" lang="en" sz="1400" u="none" cap="none" strike="noStrike">
                <a:solidFill>
                  <a:schemeClr val="accent1"/>
                </a:solidFill>
                <a:latin typeface="Hanken Grotesk SemiBold"/>
                <a:ea typeface="Hanken Grotesk SemiBold"/>
                <a:cs typeface="Hanken Grotesk SemiBold"/>
                <a:sym typeface="Hanken Grotesk SemiBold"/>
              </a:rPr>
              <a:t>Casestudie 2: En idiot i utlandet</a:t>
            </a:r>
            <a:endParaRPr b="0" i="0" sz="1400" u="none" cap="none" strike="noStrike">
              <a:solidFill>
                <a:schemeClr val="accent1"/>
              </a:solidFill>
              <a:latin typeface="Hanken Grotesk SemiBold"/>
              <a:ea typeface="Hanken Grotesk SemiBold"/>
              <a:cs typeface="Hanken Grotesk SemiBold"/>
              <a:sym typeface="Hanken Grotesk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5" name="Shape 395"/>
        <p:cNvGrpSpPr/>
        <p:nvPr/>
      </p:nvGrpSpPr>
      <p:grpSpPr>
        <a:xfrm>
          <a:off x="0" y="0"/>
          <a:ext cx="0" cy="0"/>
          <a:chOff x="0" y="0"/>
          <a:chExt cx="0" cy="0"/>
        </a:xfrm>
      </p:grpSpPr>
      <p:sp>
        <p:nvSpPr>
          <p:cNvPr id="396" name="Google Shape;396;p63"/>
          <p:cNvSpPr txBox="1"/>
          <p:nvPr>
            <p:ph idx="1" type="body"/>
          </p:nvPr>
        </p:nvSpPr>
        <p:spPr>
          <a:xfrm>
            <a:off x="457200" y="1911100"/>
            <a:ext cx="3776100" cy="2734200"/>
          </a:xfrm>
          <a:prstGeom prst="rect">
            <a:avLst/>
          </a:prstGeom>
          <a:noFill/>
          <a:ln>
            <a:noFill/>
          </a:ln>
        </p:spPr>
        <p:txBody>
          <a:bodyPr anchorCtr="0" anchor="t" bIns="91425" lIns="45700" spcFirstLastPara="1" rIns="91425" wrap="square" tIns="91425">
            <a:noAutofit/>
          </a:bodyPr>
          <a:lstStyle/>
          <a:p>
            <a:pPr indent="-241300" lvl="0" marL="342900" rtl="0" algn="l">
              <a:lnSpc>
                <a:spcPct val="115000"/>
              </a:lnSpc>
              <a:spcBef>
                <a:spcPts val="0"/>
              </a:spcBef>
              <a:spcAft>
                <a:spcPts val="0"/>
              </a:spcAft>
              <a:buClr>
                <a:schemeClr val="lt1"/>
              </a:buClr>
              <a:buSzPts val="1100"/>
              <a:buChar char="•"/>
            </a:pPr>
            <a:r>
              <a:rPr lang="en" sz="1100"/>
              <a:t>Brukes av helsepersonell til utveksling.</a:t>
            </a:r>
            <a:endParaRPr sz="1100"/>
          </a:p>
          <a:p>
            <a:pPr indent="-241300" lvl="0" marL="342900" rtl="0" algn="l">
              <a:lnSpc>
                <a:spcPct val="115000"/>
              </a:lnSpc>
              <a:spcBef>
                <a:spcPts val="1000"/>
              </a:spcBef>
              <a:spcAft>
                <a:spcPts val="0"/>
              </a:spcAft>
              <a:buClr>
                <a:schemeClr val="lt1"/>
              </a:buClr>
              <a:buSzPts val="1100"/>
              <a:buChar char="•"/>
            </a:pPr>
            <a:r>
              <a:rPr lang="en" sz="1100"/>
              <a:t>Fremme forståelsen av ulike helsepraksiser.</a:t>
            </a:r>
            <a:endParaRPr sz="1100"/>
          </a:p>
          <a:p>
            <a:pPr indent="-241300" lvl="0" marL="342900" rtl="0" algn="l">
              <a:lnSpc>
                <a:spcPct val="115000"/>
              </a:lnSpc>
              <a:spcBef>
                <a:spcPts val="1000"/>
              </a:spcBef>
              <a:spcAft>
                <a:spcPts val="0"/>
              </a:spcAft>
              <a:buClr>
                <a:schemeClr val="lt1"/>
              </a:buClr>
              <a:buSzPts val="1100"/>
              <a:buChar char="•"/>
            </a:pPr>
            <a:r>
              <a:rPr lang="en" sz="1100"/>
              <a:t>Skapte et trygt og inkluderende læringsmiljø.</a:t>
            </a:r>
            <a:endParaRPr sz="1100"/>
          </a:p>
          <a:p>
            <a:pPr indent="-241300" lvl="0" marL="342900" rtl="0" algn="l">
              <a:lnSpc>
                <a:spcPct val="115000"/>
              </a:lnSpc>
              <a:spcBef>
                <a:spcPts val="1000"/>
              </a:spcBef>
              <a:spcAft>
                <a:spcPts val="1000"/>
              </a:spcAft>
              <a:buClr>
                <a:schemeClr val="lt1"/>
              </a:buClr>
              <a:buSzPts val="1100"/>
              <a:buChar char="•"/>
            </a:pPr>
            <a:r>
              <a:rPr lang="en" sz="1100"/>
              <a:t>Økt selvbevissthet og interkulturell kompetanse.</a:t>
            </a:r>
            <a:endParaRPr sz="1100"/>
          </a:p>
        </p:txBody>
      </p:sp>
      <p:sp>
        <p:nvSpPr>
          <p:cNvPr id="397" name="Google Shape;397;p63"/>
          <p:cNvSpPr txBox="1"/>
          <p:nvPr>
            <p:ph idx="3" type="subTitle"/>
          </p:nvPr>
        </p:nvSpPr>
        <p:spPr>
          <a:xfrm>
            <a:off x="457200" y="1164900"/>
            <a:ext cx="3776100" cy="572700"/>
          </a:xfrm>
          <a:prstGeom prst="rect">
            <a:avLst/>
          </a:prstGeom>
          <a:noFill/>
          <a:ln>
            <a:noFill/>
          </a:ln>
        </p:spPr>
        <p:txBody>
          <a:bodyPr anchorCtr="0" anchor="b" bIns="91425" lIns="45700" spcFirstLastPara="1" rIns="137150" wrap="square" tIns="91425">
            <a:noAutofit/>
          </a:bodyPr>
          <a:lstStyle/>
          <a:p>
            <a:pPr indent="0" lvl="0" marL="0" rtl="0" algn="l">
              <a:lnSpc>
                <a:spcPct val="100000"/>
              </a:lnSpc>
              <a:spcBef>
                <a:spcPts val="0"/>
              </a:spcBef>
              <a:spcAft>
                <a:spcPts val="1200"/>
              </a:spcAft>
              <a:buSzPts val="1600"/>
              <a:buNone/>
            </a:pPr>
            <a:r>
              <a:rPr lang="en" sz="1400">
                <a:solidFill>
                  <a:schemeClr val="lt1"/>
                </a:solidFill>
              </a:rPr>
              <a:t>Casestudie 1: Identitetstekster</a:t>
            </a:r>
            <a:endParaRPr sz="1400">
              <a:solidFill>
                <a:schemeClr val="lt1"/>
              </a:solidFill>
            </a:endParaRPr>
          </a:p>
        </p:txBody>
      </p:sp>
      <p:sp>
        <p:nvSpPr>
          <p:cNvPr id="398" name="Google Shape;398;p63"/>
          <p:cNvSpPr txBox="1"/>
          <p:nvPr>
            <p:ph idx="2" type="body"/>
          </p:nvPr>
        </p:nvSpPr>
        <p:spPr>
          <a:xfrm>
            <a:off x="4800400" y="1911100"/>
            <a:ext cx="3776100" cy="2734200"/>
          </a:xfrm>
          <a:prstGeom prst="rect">
            <a:avLst/>
          </a:prstGeom>
          <a:noFill/>
          <a:ln>
            <a:noFill/>
          </a:ln>
        </p:spPr>
        <p:txBody>
          <a:bodyPr anchorCtr="0" anchor="t" bIns="91425" lIns="45700" spcFirstLastPara="1" rIns="91425" wrap="square" tIns="91425">
            <a:noAutofit/>
          </a:bodyPr>
          <a:lstStyle/>
          <a:p>
            <a:pPr indent="-241300" lvl="0" marL="342900" marR="0" rtl="0" algn="l">
              <a:lnSpc>
                <a:spcPct val="115000"/>
              </a:lnSpc>
              <a:spcBef>
                <a:spcPts val="0"/>
              </a:spcBef>
              <a:spcAft>
                <a:spcPts val="0"/>
              </a:spcAft>
              <a:buClr>
                <a:schemeClr val="lt1"/>
              </a:buClr>
              <a:buSzPts val="1100"/>
              <a:buChar char="•"/>
            </a:pPr>
            <a:r>
              <a:rPr lang="en" sz="1100"/>
              <a:t>Brukes av helsepersonell til utveksling.</a:t>
            </a:r>
            <a:endParaRPr sz="1100"/>
          </a:p>
          <a:p>
            <a:pPr indent="-241300" lvl="0" marL="342900" marR="0" rtl="0" algn="l">
              <a:lnSpc>
                <a:spcPct val="115000"/>
              </a:lnSpc>
              <a:spcBef>
                <a:spcPts val="1000"/>
              </a:spcBef>
              <a:spcAft>
                <a:spcPts val="0"/>
              </a:spcAft>
              <a:buClr>
                <a:schemeClr val="lt1"/>
              </a:buClr>
              <a:buSzPts val="1100"/>
              <a:buChar char="•"/>
            </a:pPr>
            <a:r>
              <a:rPr lang="en" sz="1100"/>
              <a:t>Fremme forståelsen av ulike helsepraksiser.</a:t>
            </a:r>
            <a:endParaRPr sz="1100"/>
          </a:p>
          <a:p>
            <a:pPr indent="-241300" lvl="0" marL="342900" marR="0" rtl="0" algn="l">
              <a:lnSpc>
                <a:spcPct val="115000"/>
              </a:lnSpc>
              <a:spcBef>
                <a:spcPts val="1000"/>
              </a:spcBef>
              <a:spcAft>
                <a:spcPts val="0"/>
              </a:spcAft>
              <a:buClr>
                <a:schemeClr val="lt1"/>
              </a:buClr>
              <a:buSzPts val="1100"/>
              <a:buChar char="•"/>
            </a:pPr>
            <a:r>
              <a:rPr lang="en" sz="1100"/>
              <a:t>Skapte et trygt og inkluderende læringsmiljø.</a:t>
            </a:r>
            <a:endParaRPr sz="1100"/>
          </a:p>
          <a:p>
            <a:pPr indent="-241300" lvl="0" marL="342900" marR="0" rtl="0" algn="l">
              <a:lnSpc>
                <a:spcPct val="115000"/>
              </a:lnSpc>
              <a:spcBef>
                <a:spcPts val="1000"/>
              </a:spcBef>
              <a:spcAft>
                <a:spcPts val="1000"/>
              </a:spcAft>
              <a:buClr>
                <a:schemeClr val="lt1"/>
              </a:buClr>
              <a:buSzPts val="1100"/>
              <a:buChar char="•"/>
            </a:pPr>
            <a:r>
              <a:rPr lang="en" sz="1100"/>
              <a:t>Økt selvbevissthet og interkulturell kompetanse.</a:t>
            </a:r>
            <a:endParaRPr sz="1100"/>
          </a:p>
        </p:txBody>
      </p:sp>
      <p:sp>
        <p:nvSpPr>
          <p:cNvPr id="399" name="Google Shape;399;p63"/>
          <p:cNvSpPr txBox="1"/>
          <p:nvPr>
            <p:ph idx="4" type="subTitle"/>
          </p:nvPr>
        </p:nvSpPr>
        <p:spPr>
          <a:xfrm>
            <a:off x="4800400" y="1164900"/>
            <a:ext cx="3776100" cy="572700"/>
          </a:xfrm>
          <a:prstGeom prst="rect">
            <a:avLst/>
          </a:prstGeom>
          <a:noFill/>
          <a:ln>
            <a:noFill/>
          </a:ln>
        </p:spPr>
        <p:txBody>
          <a:bodyPr anchorCtr="0" anchor="b" bIns="91425" lIns="45700" spcFirstLastPara="1" rIns="137150" wrap="square" tIns="91425">
            <a:noAutofit/>
          </a:bodyPr>
          <a:lstStyle/>
          <a:p>
            <a:pPr indent="0" lvl="0" marL="0" marR="0" rtl="0" algn="l">
              <a:lnSpc>
                <a:spcPct val="100000"/>
              </a:lnSpc>
              <a:spcBef>
                <a:spcPts val="0"/>
              </a:spcBef>
              <a:spcAft>
                <a:spcPts val="1200"/>
              </a:spcAft>
              <a:buSzPts val="1600"/>
              <a:buNone/>
            </a:pPr>
            <a:r>
              <a:rPr lang="en" sz="1400">
                <a:solidFill>
                  <a:schemeClr val="lt1"/>
                </a:solidFill>
              </a:rPr>
              <a:t>Casestudie 2: "En idiot i utlandet</a:t>
            </a:r>
            <a:endParaRPr sz="1400">
              <a:solidFill>
                <a:schemeClr val="lt1"/>
              </a:solidFill>
            </a:endParaRPr>
          </a:p>
        </p:txBody>
      </p:sp>
      <p:sp>
        <p:nvSpPr>
          <p:cNvPr id="400" name="Google Shape;400;p63"/>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lang="en" sz="2520"/>
              <a:t>Vellykkede initiativer: Del 2</a:t>
            </a:r>
            <a:endParaRPr sz="2520"/>
          </a:p>
        </p:txBody>
      </p:sp>
      <p:cxnSp>
        <p:nvCxnSpPr>
          <p:cNvPr id="401" name="Google Shape;401;p63"/>
          <p:cNvCxnSpPr/>
          <p:nvPr/>
        </p:nvCxnSpPr>
        <p:spPr>
          <a:xfrm>
            <a:off x="482008" y="1834900"/>
            <a:ext cx="3668100" cy="0"/>
          </a:xfrm>
          <a:prstGeom prst="straightConnector1">
            <a:avLst/>
          </a:prstGeom>
          <a:noFill/>
          <a:ln cap="flat" cmpd="sng" w="28575">
            <a:solidFill>
              <a:schemeClr val="lt1"/>
            </a:solidFill>
            <a:prstDash val="solid"/>
            <a:round/>
            <a:headEnd len="sm" w="sm" type="none"/>
            <a:tailEnd len="sm" w="sm" type="none"/>
          </a:ln>
        </p:spPr>
      </p:cxnSp>
      <p:cxnSp>
        <p:nvCxnSpPr>
          <p:cNvPr id="402" name="Google Shape;402;p63"/>
          <p:cNvCxnSpPr/>
          <p:nvPr/>
        </p:nvCxnSpPr>
        <p:spPr>
          <a:xfrm>
            <a:off x="4796859" y="1834900"/>
            <a:ext cx="3662700" cy="0"/>
          </a:xfrm>
          <a:prstGeom prst="straightConnector1">
            <a:avLst/>
          </a:prstGeom>
          <a:noFill/>
          <a:ln cap="flat" cmpd="sng" w="28575">
            <a:solidFill>
              <a:schemeClr val="lt1"/>
            </a:solidFill>
            <a:prstDash val="solid"/>
            <a:round/>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6" name="Shape 406"/>
        <p:cNvGrpSpPr/>
        <p:nvPr/>
      </p:nvGrpSpPr>
      <p:grpSpPr>
        <a:xfrm>
          <a:off x="0" y="0"/>
          <a:ext cx="0" cy="0"/>
          <a:chOff x="0" y="0"/>
          <a:chExt cx="0" cy="0"/>
        </a:xfrm>
      </p:grpSpPr>
      <p:sp>
        <p:nvSpPr>
          <p:cNvPr id="407" name="Google Shape;407;p64"/>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lang="en" sz="2520"/>
              <a:t>Casestudie 1: Identitetstekster og sosiokulturell utveksling</a:t>
            </a:r>
            <a:endParaRPr sz="2520"/>
          </a:p>
        </p:txBody>
      </p:sp>
      <p:sp>
        <p:nvSpPr>
          <p:cNvPr id="408" name="Google Shape;408;p64"/>
          <p:cNvSpPr txBox="1"/>
          <p:nvPr>
            <p:ph idx="4294967295" type="body"/>
          </p:nvPr>
        </p:nvSpPr>
        <p:spPr>
          <a:xfrm>
            <a:off x="3076819" y="1060200"/>
            <a:ext cx="5610000" cy="1105800"/>
          </a:xfrm>
          <a:prstGeom prst="rect">
            <a:avLst/>
          </a:prstGeom>
          <a:noFill/>
          <a:ln>
            <a:noFill/>
          </a:ln>
        </p:spPr>
        <p:txBody>
          <a:bodyPr anchorCtr="0" anchor="ctr" bIns="91425" lIns="365750" spcFirstLastPara="1" rIns="182875" wrap="square" tIns="91425">
            <a:noAutofit/>
          </a:bodyPr>
          <a:lstStyle/>
          <a:p>
            <a:pPr indent="0" lvl="0" marL="0" rtl="0" algn="l">
              <a:lnSpc>
                <a:spcPct val="105000"/>
              </a:lnSpc>
              <a:spcBef>
                <a:spcPts val="0"/>
              </a:spcBef>
              <a:spcAft>
                <a:spcPts val="1200"/>
              </a:spcAft>
              <a:buSzPts val="1800"/>
              <a:buNone/>
            </a:pPr>
            <a:r>
              <a:rPr lang="en" sz="1100">
                <a:solidFill>
                  <a:schemeClr val="dk1"/>
                </a:solidFill>
              </a:rPr>
              <a:t>Helsepersonell midt i karrieren med ulik kulturell bakgrunn ble valgt ut til å delta i et utdanningsprogram.</a:t>
            </a:r>
            <a:endParaRPr sz="1100">
              <a:solidFill>
                <a:schemeClr val="dk1"/>
              </a:solidFill>
            </a:endParaRPr>
          </a:p>
        </p:txBody>
      </p:sp>
      <p:sp>
        <p:nvSpPr>
          <p:cNvPr id="409" name="Google Shape;409;p64"/>
          <p:cNvSpPr txBox="1"/>
          <p:nvPr>
            <p:ph idx="4294967295" type="body"/>
          </p:nvPr>
        </p:nvSpPr>
        <p:spPr>
          <a:xfrm>
            <a:off x="3076819" y="2301414"/>
            <a:ext cx="5610000" cy="1105800"/>
          </a:xfrm>
          <a:prstGeom prst="rect">
            <a:avLst/>
          </a:prstGeom>
          <a:noFill/>
          <a:ln>
            <a:noFill/>
          </a:ln>
        </p:spPr>
        <p:txBody>
          <a:bodyPr anchorCtr="0" anchor="ctr" bIns="91425" lIns="365750" spcFirstLastPara="1" rIns="182875" wrap="square" tIns="91425">
            <a:noAutofit/>
          </a:bodyPr>
          <a:lstStyle/>
          <a:p>
            <a:pPr indent="0" lvl="0" marL="0" rtl="0" algn="l">
              <a:lnSpc>
                <a:spcPct val="105000"/>
              </a:lnSpc>
              <a:spcBef>
                <a:spcPts val="0"/>
              </a:spcBef>
              <a:spcAft>
                <a:spcPts val="1200"/>
              </a:spcAft>
              <a:buSzPts val="1800"/>
              <a:buNone/>
            </a:pPr>
            <a:r>
              <a:rPr lang="en" sz="1100">
                <a:solidFill>
                  <a:schemeClr val="dk1"/>
                </a:solidFill>
              </a:rPr>
              <a:t>Identitetstekster, som personlige fortellinger, dikt og kunstverk, ble brukt for å oppmuntre deltakerne til å dele og reflektere over sine kulturelle erfaringer.</a:t>
            </a:r>
            <a:endParaRPr sz="1100">
              <a:solidFill>
                <a:schemeClr val="dk1"/>
              </a:solidFill>
            </a:endParaRPr>
          </a:p>
        </p:txBody>
      </p:sp>
      <p:sp>
        <p:nvSpPr>
          <p:cNvPr id="410" name="Google Shape;410;p64"/>
          <p:cNvSpPr txBox="1"/>
          <p:nvPr>
            <p:ph idx="4294967295" type="subTitle"/>
          </p:nvPr>
        </p:nvSpPr>
        <p:spPr>
          <a:xfrm>
            <a:off x="910425" y="1060312"/>
            <a:ext cx="2166300" cy="1105800"/>
          </a:xfrm>
          <a:prstGeom prst="rect">
            <a:avLst/>
          </a:prstGeom>
          <a:noFill/>
          <a:ln>
            <a:noFill/>
          </a:ln>
        </p:spPr>
        <p:txBody>
          <a:bodyPr anchorCtr="0" anchor="ctr" bIns="91425" lIns="182875" spcFirstLastPara="1" rIns="91425" wrap="square" tIns="91425">
            <a:noAutofit/>
          </a:bodyPr>
          <a:lstStyle/>
          <a:p>
            <a:pPr indent="0" lvl="0" marL="0" marR="0" rtl="0" algn="l">
              <a:lnSpc>
                <a:spcPct val="100000"/>
              </a:lnSpc>
              <a:spcBef>
                <a:spcPts val="0"/>
              </a:spcBef>
              <a:spcAft>
                <a:spcPts val="1200"/>
              </a:spcAft>
              <a:buClr>
                <a:schemeClr val="lt1"/>
              </a:buClr>
              <a:buSzPts val="1800"/>
              <a:buFont typeface="Hanken Grotesk"/>
              <a:buNone/>
            </a:pPr>
            <a:r>
              <a:rPr b="0" i="0" lang="en" sz="1300" u="none" cap="none" strike="noStrike">
                <a:solidFill>
                  <a:schemeClr val="dk1"/>
                </a:solidFill>
                <a:latin typeface="Hanken Grotesk"/>
                <a:ea typeface="Hanken Grotesk"/>
                <a:cs typeface="Hanken Grotesk"/>
                <a:sym typeface="Hanken Grotesk"/>
              </a:rPr>
              <a:t>Bakgrunn</a:t>
            </a:r>
            <a:endParaRPr b="0" i="0" sz="1300" u="none" cap="none" strike="noStrike">
              <a:solidFill>
                <a:schemeClr val="dk1"/>
              </a:solidFill>
              <a:latin typeface="Hanken Grotesk"/>
              <a:ea typeface="Hanken Grotesk"/>
              <a:cs typeface="Hanken Grotesk"/>
              <a:sym typeface="Hanken Grotesk"/>
            </a:endParaRPr>
          </a:p>
        </p:txBody>
      </p:sp>
      <p:sp>
        <p:nvSpPr>
          <p:cNvPr id="411" name="Google Shape;411;p64"/>
          <p:cNvSpPr txBox="1"/>
          <p:nvPr>
            <p:ph idx="4294967295" type="subTitle"/>
          </p:nvPr>
        </p:nvSpPr>
        <p:spPr>
          <a:xfrm>
            <a:off x="910425" y="2301463"/>
            <a:ext cx="2166300" cy="1105800"/>
          </a:xfrm>
          <a:prstGeom prst="rect">
            <a:avLst/>
          </a:prstGeom>
          <a:noFill/>
          <a:ln>
            <a:noFill/>
          </a:ln>
        </p:spPr>
        <p:txBody>
          <a:bodyPr anchorCtr="0" anchor="ctr" bIns="91425" lIns="182875" spcFirstLastPara="1" rIns="91425" wrap="square" tIns="91425">
            <a:noAutofit/>
          </a:bodyPr>
          <a:lstStyle/>
          <a:p>
            <a:pPr indent="0" lvl="0" marL="0" marR="0" rtl="0" algn="l">
              <a:lnSpc>
                <a:spcPct val="100000"/>
              </a:lnSpc>
              <a:spcBef>
                <a:spcPts val="0"/>
              </a:spcBef>
              <a:spcAft>
                <a:spcPts val="1200"/>
              </a:spcAft>
              <a:buClr>
                <a:schemeClr val="lt1"/>
              </a:buClr>
              <a:buSzPts val="1800"/>
              <a:buFont typeface="Hanken Grotesk"/>
              <a:buNone/>
            </a:pPr>
            <a:r>
              <a:rPr b="0" i="0" lang="en" sz="1300" u="none" cap="none" strike="noStrike">
                <a:solidFill>
                  <a:schemeClr val="dk1"/>
                </a:solidFill>
                <a:latin typeface="Hanken Grotesk"/>
                <a:ea typeface="Hanken Grotesk"/>
                <a:cs typeface="Hanken Grotesk"/>
                <a:sym typeface="Hanken Grotesk"/>
              </a:rPr>
              <a:t>Identitetstekster</a:t>
            </a:r>
            <a:endParaRPr b="0" i="0" sz="1300" u="none" cap="none" strike="noStrike">
              <a:solidFill>
                <a:schemeClr val="dk1"/>
              </a:solidFill>
              <a:latin typeface="Hanken Grotesk"/>
              <a:ea typeface="Hanken Grotesk"/>
              <a:cs typeface="Hanken Grotesk"/>
              <a:sym typeface="Hanken Grotesk"/>
            </a:endParaRPr>
          </a:p>
        </p:txBody>
      </p:sp>
      <p:sp>
        <p:nvSpPr>
          <p:cNvPr id="412" name="Google Shape;412;p64"/>
          <p:cNvSpPr txBox="1"/>
          <p:nvPr>
            <p:ph idx="4294967295" type="subTitle"/>
          </p:nvPr>
        </p:nvSpPr>
        <p:spPr>
          <a:xfrm>
            <a:off x="910425" y="3542670"/>
            <a:ext cx="2166300" cy="1105800"/>
          </a:xfrm>
          <a:prstGeom prst="rect">
            <a:avLst/>
          </a:prstGeom>
          <a:noFill/>
          <a:ln>
            <a:noFill/>
          </a:ln>
        </p:spPr>
        <p:txBody>
          <a:bodyPr anchorCtr="0" anchor="ctr" bIns="91425" lIns="182875" spcFirstLastPara="1" rIns="91425" wrap="square" tIns="91425">
            <a:noAutofit/>
          </a:bodyPr>
          <a:lstStyle/>
          <a:p>
            <a:pPr indent="0" lvl="0" marL="0" marR="0" rtl="0" algn="l">
              <a:lnSpc>
                <a:spcPct val="100000"/>
              </a:lnSpc>
              <a:spcBef>
                <a:spcPts val="0"/>
              </a:spcBef>
              <a:spcAft>
                <a:spcPts val="1200"/>
              </a:spcAft>
              <a:buClr>
                <a:schemeClr val="lt1"/>
              </a:buClr>
              <a:buSzPts val="1800"/>
              <a:buFont typeface="Hanken Grotesk"/>
              <a:buNone/>
            </a:pPr>
            <a:r>
              <a:rPr b="0" i="0" lang="en" sz="1300" u="none" cap="none" strike="noStrike">
                <a:solidFill>
                  <a:schemeClr val="dk1"/>
                </a:solidFill>
                <a:latin typeface="Hanken Grotesk"/>
                <a:ea typeface="Hanken Grotesk"/>
                <a:cs typeface="Hanken Grotesk"/>
                <a:sym typeface="Hanken Grotesk"/>
              </a:rPr>
              <a:t>Sosiokulturell utveksling</a:t>
            </a:r>
            <a:endParaRPr b="0" i="0" sz="1300" u="none" cap="none" strike="noStrike">
              <a:solidFill>
                <a:schemeClr val="dk1"/>
              </a:solidFill>
              <a:latin typeface="Hanken Grotesk"/>
              <a:ea typeface="Hanken Grotesk"/>
              <a:cs typeface="Hanken Grotesk"/>
              <a:sym typeface="Hanken Grotesk"/>
            </a:endParaRPr>
          </a:p>
        </p:txBody>
      </p:sp>
      <p:sp>
        <p:nvSpPr>
          <p:cNvPr id="413" name="Google Shape;413;p64"/>
          <p:cNvSpPr txBox="1"/>
          <p:nvPr>
            <p:ph idx="4294967295" type="body"/>
          </p:nvPr>
        </p:nvSpPr>
        <p:spPr>
          <a:xfrm>
            <a:off x="3076819" y="3542670"/>
            <a:ext cx="5610000" cy="1105800"/>
          </a:xfrm>
          <a:prstGeom prst="rect">
            <a:avLst/>
          </a:prstGeom>
          <a:noFill/>
          <a:ln>
            <a:noFill/>
          </a:ln>
        </p:spPr>
        <p:txBody>
          <a:bodyPr anchorCtr="0" anchor="ctr" bIns="91425" lIns="365750" spcFirstLastPara="1" rIns="182875" wrap="square" tIns="91425">
            <a:noAutofit/>
          </a:bodyPr>
          <a:lstStyle/>
          <a:p>
            <a:pPr indent="0" lvl="0" marL="0" rtl="0" algn="l">
              <a:lnSpc>
                <a:spcPct val="105000"/>
              </a:lnSpc>
              <a:spcBef>
                <a:spcPts val="0"/>
              </a:spcBef>
              <a:spcAft>
                <a:spcPts val="1200"/>
              </a:spcAft>
              <a:buSzPts val="1800"/>
              <a:buNone/>
            </a:pPr>
            <a:r>
              <a:rPr lang="en" sz="1100">
                <a:solidFill>
                  <a:schemeClr val="dk1"/>
                </a:solidFill>
              </a:rPr>
              <a:t>Deltakerne engasjerte seg i samtaler, fikk innsikt i kulturelle perspektiver og utviklet en dypere forståelse av identiteter gjennom deling av identitetstekster.</a:t>
            </a:r>
            <a:endParaRPr sz="1100">
              <a:solidFill>
                <a:schemeClr val="dk1"/>
              </a:solidFill>
            </a:endParaRPr>
          </a:p>
        </p:txBody>
      </p:sp>
      <p:cxnSp>
        <p:nvCxnSpPr>
          <p:cNvPr id="414" name="Google Shape;414;p64"/>
          <p:cNvCxnSpPr/>
          <p:nvPr/>
        </p:nvCxnSpPr>
        <p:spPr>
          <a:xfrm>
            <a:off x="571450" y="1060200"/>
            <a:ext cx="0" cy="3588300"/>
          </a:xfrm>
          <a:prstGeom prst="straightConnector1">
            <a:avLst/>
          </a:prstGeom>
          <a:noFill/>
          <a:ln cap="flat" cmpd="sng" w="9525">
            <a:solidFill>
              <a:schemeClr val="dk1"/>
            </a:solidFill>
            <a:prstDash val="dot"/>
            <a:round/>
            <a:headEnd len="sm" w="sm" type="none"/>
            <a:tailEnd len="sm" w="sm" type="none"/>
          </a:ln>
        </p:spPr>
      </p:cxnSp>
      <p:cxnSp>
        <p:nvCxnSpPr>
          <p:cNvPr id="415" name="Google Shape;415;p64"/>
          <p:cNvCxnSpPr/>
          <p:nvPr/>
        </p:nvCxnSpPr>
        <p:spPr>
          <a:xfrm>
            <a:off x="531525" y="2854350"/>
            <a:ext cx="378900" cy="0"/>
          </a:xfrm>
          <a:prstGeom prst="straightConnector1">
            <a:avLst/>
          </a:prstGeom>
          <a:noFill/>
          <a:ln cap="flat" cmpd="sng" w="19050">
            <a:solidFill>
              <a:schemeClr val="dk1"/>
            </a:solidFill>
            <a:prstDash val="solid"/>
            <a:round/>
            <a:headEnd len="med" w="med" type="oval"/>
            <a:tailEnd len="sm" w="sm" type="none"/>
          </a:ln>
        </p:spPr>
      </p:cxnSp>
      <p:cxnSp>
        <p:nvCxnSpPr>
          <p:cNvPr id="416" name="Google Shape;416;p64"/>
          <p:cNvCxnSpPr/>
          <p:nvPr/>
        </p:nvCxnSpPr>
        <p:spPr>
          <a:xfrm>
            <a:off x="531525" y="4075650"/>
            <a:ext cx="378900" cy="0"/>
          </a:xfrm>
          <a:prstGeom prst="straightConnector1">
            <a:avLst/>
          </a:prstGeom>
          <a:noFill/>
          <a:ln cap="flat" cmpd="sng" w="19050">
            <a:solidFill>
              <a:schemeClr val="dk1"/>
            </a:solidFill>
            <a:prstDash val="solid"/>
            <a:round/>
            <a:headEnd len="med" w="med" type="oval"/>
            <a:tailEnd len="sm" w="sm" type="none"/>
          </a:ln>
        </p:spPr>
      </p:cxnSp>
      <p:cxnSp>
        <p:nvCxnSpPr>
          <p:cNvPr id="417" name="Google Shape;417;p64"/>
          <p:cNvCxnSpPr/>
          <p:nvPr/>
        </p:nvCxnSpPr>
        <p:spPr>
          <a:xfrm>
            <a:off x="531525" y="1633050"/>
            <a:ext cx="378900" cy="0"/>
          </a:xfrm>
          <a:prstGeom prst="straightConnector1">
            <a:avLst/>
          </a:prstGeom>
          <a:noFill/>
          <a:ln cap="flat" cmpd="sng" w="19050">
            <a:solidFill>
              <a:schemeClr val="dk1"/>
            </a:solidFill>
            <a:prstDash val="solid"/>
            <a:round/>
            <a:headEnd len="med" w="med" type="oval"/>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65"/>
          <p:cNvSpPr txBox="1"/>
          <p:nvPr>
            <p:ph idx="1" type="body"/>
          </p:nvPr>
        </p:nvSpPr>
        <p:spPr>
          <a:xfrm>
            <a:off x="489150" y="2727525"/>
            <a:ext cx="2606100" cy="1848000"/>
          </a:xfrm>
          <a:prstGeom prst="rect">
            <a:avLst/>
          </a:prstGeom>
          <a:noFill/>
          <a:ln>
            <a:noFill/>
          </a:ln>
        </p:spPr>
        <p:txBody>
          <a:bodyPr anchorCtr="0" anchor="t" bIns="91425" lIns="137150" spcFirstLastPara="1" rIns="137150" wrap="square" tIns="91425">
            <a:noAutofit/>
          </a:bodyPr>
          <a:lstStyle/>
          <a:p>
            <a:pPr indent="0" lvl="0" marL="0" rtl="0" algn="ctr">
              <a:lnSpc>
                <a:spcPct val="115000"/>
              </a:lnSpc>
              <a:spcBef>
                <a:spcPts val="0"/>
              </a:spcBef>
              <a:spcAft>
                <a:spcPts val="1000"/>
              </a:spcAft>
              <a:buSzPts val="1200"/>
              <a:buNone/>
            </a:pPr>
            <a:r>
              <a:rPr lang="en"/>
              <a:t>Bruk av identitetstekster i medisinutdanningen kan øke den kulturelle kompetansen og forbedre kommunikasjonen med ulike pasientgrupper.</a:t>
            </a:r>
            <a:endParaRPr>
              <a:solidFill>
                <a:schemeClr val="dk1"/>
              </a:solidFill>
            </a:endParaRPr>
          </a:p>
        </p:txBody>
      </p:sp>
      <p:sp>
        <p:nvSpPr>
          <p:cNvPr id="423" name="Google Shape;423;p65"/>
          <p:cNvSpPr txBox="1"/>
          <p:nvPr>
            <p:ph idx="2" type="body"/>
          </p:nvPr>
        </p:nvSpPr>
        <p:spPr>
          <a:xfrm>
            <a:off x="3268950" y="2727525"/>
            <a:ext cx="2606100" cy="1848000"/>
          </a:xfrm>
          <a:prstGeom prst="rect">
            <a:avLst/>
          </a:prstGeom>
          <a:noFill/>
          <a:ln>
            <a:noFill/>
          </a:ln>
        </p:spPr>
        <p:txBody>
          <a:bodyPr anchorCtr="0" anchor="t" bIns="91425" lIns="137150" spcFirstLastPara="1" rIns="137150" wrap="square" tIns="91425">
            <a:noAutofit/>
          </a:bodyPr>
          <a:lstStyle/>
          <a:p>
            <a:pPr indent="0" lvl="0" marL="0" rtl="0" algn="ctr">
              <a:lnSpc>
                <a:spcPct val="115000"/>
              </a:lnSpc>
              <a:spcBef>
                <a:spcPts val="0"/>
              </a:spcBef>
              <a:spcAft>
                <a:spcPts val="1000"/>
              </a:spcAft>
              <a:buSzPts val="1200"/>
              <a:buNone/>
            </a:pPr>
            <a:r>
              <a:rPr lang="en"/>
              <a:t>Sosiokulturell utveksling gjennom identitetstekster bidrar til å utfordre etnosentrisme og fremmer en mer inkluderende tilnærming til pasientbehandling.</a:t>
            </a:r>
            <a:endParaRPr>
              <a:solidFill>
                <a:schemeClr val="dk1"/>
              </a:solidFill>
            </a:endParaRPr>
          </a:p>
        </p:txBody>
      </p:sp>
      <p:sp>
        <p:nvSpPr>
          <p:cNvPr id="424" name="Google Shape;424;p65"/>
          <p:cNvSpPr txBox="1"/>
          <p:nvPr>
            <p:ph idx="3" type="body"/>
          </p:nvPr>
        </p:nvSpPr>
        <p:spPr>
          <a:xfrm>
            <a:off x="6048750" y="2727525"/>
            <a:ext cx="2606100" cy="1848000"/>
          </a:xfrm>
          <a:prstGeom prst="rect">
            <a:avLst/>
          </a:prstGeom>
          <a:noFill/>
          <a:ln>
            <a:noFill/>
          </a:ln>
        </p:spPr>
        <p:txBody>
          <a:bodyPr anchorCtr="0" anchor="t" bIns="91425" lIns="137150" spcFirstLastPara="1" rIns="137150" wrap="square" tIns="91425">
            <a:noAutofit/>
          </a:bodyPr>
          <a:lstStyle/>
          <a:p>
            <a:pPr indent="0" lvl="0" marL="0" rtl="0" algn="ctr">
              <a:lnSpc>
                <a:spcPct val="115000"/>
              </a:lnSpc>
              <a:spcBef>
                <a:spcPts val="0"/>
              </a:spcBef>
              <a:spcAft>
                <a:spcPts val="1000"/>
              </a:spcAft>
              <a:buSzPts val="1200"/>
              <a:buNone/>
            </a:pPr>
            <a:r>
              <a:rPr lang="en"/>
              <a:t>Bruk av identitetstekster i medisinutdanningen fremmer interkulturell forståelse og empati blant leger midt i karrieren.</a:t>
            </a:r>
            <a:endParaRPr>
              <a:solidFill>
                <a:schemeClr val="dk1"/>
              </a:solidFill>
            </a:endParaRPr>
          </a:p>
        </p:txBody>
      </p:sp>
      <p:sp>
        <p:nvSpPr>
          <p:cNvPr id="425" name="Google Shape;425;p65"/>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lang="en" sz="2520"/>
              <a:t>Casestudie 1: Påvirkning på helsepersonell midt i karrieren</a:t>
            </a:r>
            <a:endParaRPr sz="252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66"/>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Autofit/>
          </a:bodyPr>
          <a:lstStyle/>
          <a:p>
            <a:pPr indent="0" lvl="0" marL="0" rtl="0" algn="l">
              <a:lnSpc>
                <a:spcPct val="115000"/>
              </a:lnSpc>
              <a:spcBef>
                <a:spcPts val="0"/>
              </a:spcBef>
              <a:spcAft>
                <a:spcPts val="1000"/>
              </a:spcAft>
              <a:buSzPts val="1200"/>
              <a:buNone/>
            </a:pPr>
            <a:r>
              <a:rPr lang="en"/>
              <a:t>TV-serien "An Idiot Abroad" følger en britisk reisende som utforsker ulike kulturer.</a:t>
            </a:r>
            <a:endParaRPr/>
          </a:p>
        </p:txBody>
      </p:sp>
      <p:sp>
        <p:nvSpPr>
          <p:cNvPr id="431" name="Google Shape;431;p66"/>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Autofit/>
          </a:bodyPr>
          <a:lstStyle/>
          <a:p>
            <a:pPr indent="0" lvl="0" marL="0" rtl="0" algn="l">
              <a:lnSpc>
                <a:spcPct val="115000"/>
              </a:lnSpc>
              <a:spcBef>
                <a:spcPts val="0"/>
              </a:spcBef>
              <a:spcAft>
                <a:spcPts val="1000"/>
              </a:spcAft>
              <a:buSzPts val="1200"/>
              <a:buNone/>
            </a:pPr>
            <a:r>
              <a:rPr lang="en"/>
              <a:t>Målet er å hjelpe studentene til å forstå og analysere etnosentrisme og dens innvirkning på tverrkulturelle interaksjoner.</a:t>
            </a:r>
            <a:endParaRPr/>
          </a:p>
        </p:txBody>
      </p:sp>
      <p:sp>
        <p:nvSpPr>
          <p:cNvPr id="432" name="Google Shape;432;p66"/>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Autofit/>
          </a:bodyPr>
          <a:lstStyle/>
          <a:p>
            <a:pPr indent="0" lvl="0" marL="0" rtl="0" algn="l">
              <a:lnSpc>
                <a:spcPct val="115000"/>
              </a:lnSpc>
              <a:spcBef>
                <a:spcPts val="0"/>
              </a:spcBef>
              <a:spcAft>
                <a:spcPts val="1000"/>
              </a:spcAft>
              <a:buSzPts val="1200"/>
              <a:buNone/>
            </a:pPr>
            <a:r>
              <a:rPr lang="en"/>
              <a:t>Elevene analyserer episoder, observerer etnosentriske synspunkter og diskuterer kulturelle misforståelser, noe som oppmuntrer til kritisk tenkning.</a:t>
            </a:r>
            <a:endParaRPr/>
          </a:p>
        </p:txBody>
      </p:sp>
      <p:sp>
        <p:nvSpPr>
          <p:cNvPr id="433" name="Google Shape;433;p66"/>
          <p:cNvSpPr txBox="1"/>
          <p:nvPr>
            <p:ph idx="2" type="subTitle"/>
          </p:nvPr>
        </p:nvSpPr>
        <p:spPr>
          <a:xfrm>
            <a:off x="457200" y="1477250"/>
            <a:ext cx="2606100" cy="531300"/>
          </a:xfrm>
          <a:prstGeom prst="rect">
            <a:avLst/>
          </a:prstGeom>
          <a:noFill/>
          <a:ln>
            <a:noFill/>
          </a:ln>
        </p:spPr>
        <p:txBody>
          <a:bodyPr anchorCtr="0" anchor="ctr" bIns="0" lIns="91425" spcFirstLastPara="1" rIns="91425" wrap="square" tIns="0">
            <a:noAutofit/>
          </a:bodyPr>
          <a:lstStyle/>
          <a:p>
            <a:pPr indent="0" lvl="0" marL="0" rtl="0" algn="l">
              <a:lnSpc>
                <a:spcPct val="105000"/>
              </a:lnSpc>
              <a:spcBef>
                <a:spcPts val="0"/>
              </a:spcBef>
              <a:spcAft>
                <a:spcPts val="0"/>
              </a:spcAft>
              <a:buSzPts val="1800"/>
              <a:buNone/>
            </a:pPr>
            <a:r>
              <a:rPr lang="en"/>
              <a:t>Bakgrunn</a:t>
            </a:r>
            <a:endParaRPr/>
          </a:p>
        </p:txBody>
      </p:sp>
      <p:sp>
        <p:nvSpPr>
          <p:cNvPr id="434" name="Google Shape;434;p66"/>
          <p:cNvSpPr txBox="1"/>
          <p:nvPr>
            <p:ph idx="4" type="subTitle"/>
          </p:nvPr>
        </p:nvSpPr>
        <p:spPr>
          <a:xfrm>
            <a:off x="3268950" y="1477250"/>
            <a:ext cx="2606100" cy="531300"/>
          </a:xfrm>
          <a:prstGeom prst="rect">
            <a:avLst/>
          </a:prstGeom>
          <a:noFill/>
          <a:ln>
            <a:noFill/>
          </a:ln>
        </p:spPr>
        <p:txBody>
          <a:bodyPr anchorCtr="0" anchor="ctr" bIns="0" lIns="91425" spcFirstLastPara="1" rIns="91425" wrap="square" tIns="0">
            <a:noAutofit/>
          </a:bodyPr>
          <a:lstStyle/>
          <a:p>
            <a:pPr indent="0" lvl="0" marL="0" rtl="0" algn="l">
              <a:lnSpc>
                <a:spcPct val="105000"/>
              </a:lnSpc>
              <a:spcBef>
                <a:spcPts val="0"/>
              </a:spcBef>
              <a:spcAft>
                <a:spcPts val="1000"/>
              </a:spcAft>
              <a:buSzPts val="1800"/>
              <a:buNone/>
            </a:pPr>
            <a:r>
              <a:rPr lang="en"/>
              <a:t>Målsetting</a:t>
            </a:r>
            <a:endParaRPr/>
          </a:p>
        </p:txBody>
      </p:sp>
      <p:sp>
        <p:nvSpPr>
          <p:cNvPr id="435" name="Google Shape;435;p66"/>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lang="en" sz="2520"/>
              <a:t>Casestudie 2: "En idiot i utlandet" i interkulturell kommunikasjon</a:t>
            </a:r>
            <a:endParaRPr sz="2520"/>
          </a:p>
        </p:txBody>
      </p:sp>
      <p:sp>
        <p:nvSpPr>
          <p:cNvPr id="436" name="Google Shape;436;p66"/>
          <p:cNvSpPr txBox="1"/>
          <p:nvPr>
            <p:ph idx="6" type="subTitle"/>
          </p:nvPr>
        </p:nvSpPr>
        <p:spPr>
          <a:xfrm>
            <a:off x="6080700" y="1477250"/>
            <a:ext cx="2606100" cy="531300"/>
          </a:xfrm>
          <a:prstGeom prst="rect">
            <a:avLst/>
          </a:prstGeom>
          <a:noFill/>
          <a:ln>
            <a:noFill/>
          </a:ln>
        </p:spPr>
        <p:txBody>
          <a:bodyPr anchorCtr="0" anchor="ctr" bIns="0" lIns="91425" spcFirstLastPara="1" rIns="91425" wrap="square" tIns="0">
            <a:noAutofit/>
          </a:bodyPr>
          <a:lstStyle/>
          <a:p>
            <a:pPr indent="0" lvl="0" marL="0" rtl="0" algn="l">
              <a:lnSpc>
                <a:spcPct val="105000"/>
              </a:lnSpc>
              <a:spcBef>
                <a:spcPts val="0"/>
              </a:spcBef>
              <a:spcAft>
                <a:spcPts val="1000"/>
              </a:spcAft>
              <a:buSzPts val="1800"/>
              <a:buNone/>
            </a:pPr>
            <a:r>
              <a:rPr lang="en"/>
              <a:t>Tilnærming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67"/>
          <p:cNvSpPr txBox="1"/>
          <p:nvPr>
            <p:ph idx="2" type="body"/>
          </p:nvPr>
        </p:nvSpPr>
        <p:spPr>
          <a:xfrm>
            <a:off x="1373975" y="3582596"/>
            <a:ext cx="5945700" cy="986100"/>
          </a:xfrm>
          <a:prstGeom prst="rect">
            <a:avLst/>
          </a:prstGeom>
          <a:noFill/>
          <a:ln>
            <a:noFill/>
          </a:ln>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400"/>
              <a:buNone/>
            </a:pPr>
            <a:r>
              <a:rPr lang="en"/>
              <a:t>Ved å analysere hovedpersonens erfaringer og perspektiver oppfordres elevene til å reflektere kritisk over sine egne etnosentriske fordommer.</a:t>
            </a:r>
            <a:endParaRPr/>
          </a:p>
        </p:txBody>
      </p:sp>
      <p:sp>
        <p:nvSpPr>
          <p:cNvPr id="442" name="Google Shape;442;p67"/>
          <p:cNvSpPr txBox="1"/>
          <p:nvPr>
            <p:ph idx="1" type="body"/>
          </p:nvPr>
        </p:nvSpPr>
        <p:spPr>
          <a:xfrm>
            <a:off x="1373975" y="2361292"/>
            <a:ext cx="5945700" cy="986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000"/>
              </a:spcAft>
              <a:buSzPts val="1400"/>
              <a:buNone/>
            </a:pPr>
            <a:r>
              <a:rPr lang="en"/>
              <a:t>Casestudien fokuserer på etnosentrisme, som er tendensen til å betrakte sin egen kultur som bedre enn andre.</a:t>
            </a:r>
            <a:endParaRPr/>
          </a:p>
        </p:txBody>
      </p:sp>
      <p:sp>
        <p:nvSpPr>
          <p:cNvPr id="443" name="Google Shape;443;p67"/>
          <p:cNvSpPr txBox="1"/>
          <p:nvPr>
            <p:ph idx="3" type="body"/>
          </p:nvPr>
        </p:nvSpPr>
        <p:spPr>
          <a:xfrm>
            <a:off x="1373975" y="1140000"/>
            <a:ext cx="5945700" cy="986100"/>
          </a:xfrm>
          <a:prstGeom prst="rect">
            <a:avLst/>
          </a:prstGeom>
          <a:noFill/>
          <a:ln>
            <a:noFill/>
          </a:ln>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TV-serien "An Idiot Abroad" brukes som et undervisningsverktøy for å fremme interkulturell kommunikasjon.</a:t>
            </a:r>
            <a:endParaRPr sz="1400"/>
          </a:p>
        </p:txBody>
      </p:sp>
      <p:sp>
        <p:nvSpPr>
          <p:cNvPr id="444" name="Google Shape;444;p67"/>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lang="en" sz="2520"/>
              <a:t>Casestudie 2: Fremheving av etnosentrisme</a:t>
            </a:r>
            <a:endParaRPr sz="252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68"/>
          <p:cNvSpPr txBox="1"/>
          <p:nvPr>
            <p:ph idx="2" type="body"/>
          </p:nvPr>
        </p:nvSpPr>
        <p:spPr>
          <a:xfrm>
            <a:off x="1373975" y="3582596"/>
            <a:ext cx="5945700" cy="986100"/>
          </a:xfrm>
          <a:prstGeom prst="rect">
            <a:avLst/>
          </a:prstGeom>
          <a:noFill/>
          <a:ln>
            <a:noFill/>
          </a:ln>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400"/>
              <a:buNone/>
            </a:pPr>
            <a:r>
              <a:rPr lang="en"/>
              <a:t>Strategiene omfatter blant annet å overskride det symbolske og utfordre positivistisk kunnskap.</a:t>
            </a:r>
            <a:endParaRPr/>
          </a:p>
        </p:txBody>
      </p:sp>
      <p:sp>
        <p:nvSpPr>
          <p:cNvPr id="450" name="Google Shape;450;p68"/>
          <p:cNvSpPr txBox="1"/>
          <p:nvPr>
            <p:ph idx="1" type="body"/>
          </p:nvPr>
        </p:nvSpPr>
        <p:spPr>
          <a:xfrm>
            <a:off x="1373975" y="2361292"/>
            <a:ext cx="5945700" cy="986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000"/>
              </a:spcAft>
              <a:buSzPts val="1400"/>
              <a:buNone/>
            </a:pPr>
            <a:r>
              <a:rPr lang="en"/>
              <a:t>Kritisk analyse, etnorelativitet og refleksjon er sentrale mål.</a:t>
            </a:r>
            <a:endParaRPr/>
          </a:p>
        </p:txBody>
      </p:sp>
      <p:sp>
        <p:nvSpPr>
          <p:cNvPr id="451" name="Google Shape;451;p68"/>
          <p:cNvSpPr txBox="1"/>
          <p:nvPr>
            <p:ph idx="3" type="body"/>
          </p:nvPr>
        </p:nvSpPr>
        <p:spPr>
          <a:xfrm>
            <a:off x="1373975" y="1140000"/>
            <a:ext cx="5945700" cy="986100"/>
          </a:xfrm>
          <a:prstGeom prst="rect">
            <a:avLst/>
          </a:prstGeom>
          <a:noFill/>
          <a:ln>
            <a:noFill/>
          </a:ln>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Flerkulturelle erfaringer styrker mangfoldet og utfordrer dominerende perspektiver.</a:t>
            </a:r>
            <a:endParaRPr sz="1400"/>
          </a:p>
        </p:txBody>
      </p:sp>
      <p:sp>
        <p:nvSpPr>
          <p:cNvPr id="452" name="Google Shape;452;p68"/>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lang="en" sz="2520"/>
              <a:t>Konklusjoner: Flerkulturelle erfaringer i høyere utdanning: Del 1</a:t>
            </a:r>
            <a:endParaRPr sz="252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6" name="Shape 456"/>
        <p:cNvGrpSpPr/>
        <p:nvPr/>
      </p:nvGrpSpPr>
      <p:grpSpPr>
        <a:xfrm>
          <a:off x="0" y="0"/>
          <a:ext cx="0" cy="0"/>
          <a:chOff x="0" y="0"/>
          <a:chExt cx="0" cy="0"/>
        </a:xfrm>
      </p:grpSpPr>
      <p:sp>
        <p:nvSpPr>
          <p:cNvPr id="457" name="Google Shape;457;p69"/>
          <p:cNvSpPr txBox="1"/>
          <p:nvPr>
            <p:ph idx="5" type="body"/>
          </p:nvPr>
        </p:nvSpPr>
        <p:spPr>
          <a:xfrm>
            <a:off x="6080700" y="2132925"/>
            <a:ext cx="2606100" cy="2439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1000"/>
              </a:spcAft>
              <a:buSzPts val="1200"/>
              <a:buNone/>
            </a:pPr>
            <a:r>
              <a:rPr lang="en"/>
              <a:t>Vellykkede initiativer som utnytter flyktningers og innvandreres ferdigheter og kunnskaper, kan fremme sosiokulturell utveksling og lære bort interkulturell kommunikasjon.</a:t>
            </a:r>
            <a:endParaRPr/>
          </a:p>
        </p:txBody>
      </p:sp>
      <p:sp>
        <p:nvSpPr>
          <p:cNvPr id="458" name="Google Shape;458;p69"/>
          <p:cNvSpPr txBox="1"/>
          <p:nvPr>
            <p:ph idx="3" type="body"/>
          </p:nvPr>
        </p:nvSpPr>
        <p:spPr>
          <a:xfrm>
            <a:off x="3268950" y="2132925"/>
            <a:ext cx="2606100" cy="2439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1000"/>
              </a:spcAft>
              <a:buSzPts val="1200"/>
              <a:buNone/>
            </a:pPr>
            <a:r>
              <a:rPr lang="en"/>
              <a:t>Å integrere mangfold som en pedagogisk ressurs krever at man beveger seg bort fra det symbolske og utfordrer positivistisk kunnskap.</a:t>
            </a:r>
            <a:endParaRPr/>
          </a:p>
        </p:txBody>
      </p:sp>
      <p:sp>
        <p:nvSpPr>
          <p:cNvPr id="459" name="Google Shape;459;p69"/>
          <p:cNvSpPr txBox="1"/>
          <p:nvPr>
            <p:ph idx="1" type="body"/>
          </p:nvPr>
        </p:nvSpPr>
        <p:spPr>
          <a:xfrm>
            <a:off x="457200" y="2132925"/>
            <a:ext cx="2606100" cy="2439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1000"/>
              </a:spcAft>
              <a:buSzPts val="1018"/>
              <a:buNone/>
            </a:pPr>
            <a:r>
              <a:rPr lang="en"/>
              <a:t>Bruk av flerkulturelle erfaringer i høyere utdanning kan bidra til å øke perspektivmangfoldet og sette spørsmålstegn ved europeiske perspektiver.</a:t>
            </a:r>
            <a:endParaRPr sz="1400"/>
          </a:p>
        </p:txBody>
      </p:sp>
      <p:sp>
        <p:nvSpPr>
          <p:cNvPr id="460" name="Google Shape;460;p69"/>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SzPts val="2800"/>
              <a:buNone/>
            </a:pPr>
            <a:r>
              <a:rPr lang="en" sz="2500">
                <a:solidFill>
                  <a:schemeClr val="dk1"/>
                </a:solidFill>
              </a:rPr>
              <a:t>Konklusjoner: Flerkulturelle erfaringer i høyere utdanning: Del 2</a:t>
            </a:r>
            <a:endParaRPr sz="2500">
              <a:solidFill>
                <a:schemeClr val="dk1"/>
              </a:solidFill>
            </a:endParaRPr>
          </a:p>
        </p:txBody>
      </p:sp>
      <p:sp>
        <p:nvSpPr>
          <p:cNvPr id="461" name="Google Shape;461;p69"/>
          <p:cNvSpPr/>
          <p:nvPr/>
        </p:nvSpPr>
        <p:spPr>
          <a:xfrm>
            <a:off x="457175" y="1588125"/>
            <a:ext cx="2606100" cy="474600"/>
          </a:xfrm>
          <a:prstGeom prst="rect">
            <a:avLst/>
          </a:prstGeom>
          <a:noFill/>
          <a:ln>
            <a:noFill/>
          </a:ln>
        </p:spPr>
        <p:txBody>
          <a:bodyPr anchorCtr="0" anchor="ctr" bIns="91425" lIns="137150" spcFirstLastPara="1" rIns="0" wrap="square" tIns="91425">
            <a:noAutofit/>
          </a:bodyPr>
          <a:lstStyle/>
          <a:p>
            <a:pPr indent="0" lvl="0" marL="0" marR="0" rtl="0" algn="l">
              <a:lnSpc>
                <a:spcPct val="100000"/>
              </a:lnSpc>
              <a:spcBef>
                <a:spcPts val="0"/>
              </a:spcBef>
              <a:spcAft>
                <a:spcPts val="0"/>
              </a:spcAft>
              <a:buClr>
                <a:srgbClr val="000000"/>
              </a:buClr>
              <a:buSzPts val="4500"/>
              <a:buFont typeface="Arial"/>
              <a:buNone/>
            </a:pPr>
            <a:r>
              <a:rPr b="0" i="0" lang="en" sz="4500" u="none" cap="none" strike="noStrike">
                <a:solidFill>
                  <a:schemeClr val="dk1"/>
                </a:solidFill>
                <a:latin typeface="Hanken Grotesk Black"/>
                <a:ea typeface="Hanken Grotesk Black"/>
                <a:cs typeface="Hanken Grotesk Black"/>
                <a:sym typeface="Hanken Grotesk Black"/>
              </a:rPr>
              <a:t>01</a:t>
            </a:r>
            <a:endParaRPr b="0" i="0" sz="4500" u="none" cap="none" strike="noStrike">
              <a:solidFill>
                <a:schemeClr val="dk1"/>
              </a:solidFill>
              <a:latin typeface="Hanken Grotesk Black"/>
              <a:ea typeface="Hanken Grotesk Black"/>
              <a:cs typeface="Hanken Grotesk Black"/>
              <a:sym typeface="Hanken Grotesk Black"/>
            </a:endParaRPr>
          </a:p>
        </p:txBody>
      </p:sp>
      <p:sp>
        <p:nvSpPr>
          <p:cNvPr id="462" name="Google Shape;462;p69"/>
          <p:cNvSpPr/>
          <p:nvPr/>
        </p:nvSpPr>
        <p:spPr>
          <a:xfrm>
            <a:off x="3236998" y="1588125"/>
            <a:ext cx="2606100" cy="474600"/>
          </a:xfrm>
          <a:prstGeom prst="rect">
            <a:avLst/>
          </a:prstGeom>
          <a:noFill/>
          <a:ln>
            <a:noFill/>
          </a:ln>
        </p:spPr>
        <p:txBody>
          <a:bodyPr anchorCtr="0" anchor="ctr" bIns="91425" lIns="137150" spcFirstLastPara="1" rIns="0" wrap="square" tIns="91425">
            <a:noAutofit/>
          </a:bodyPr>
          <a:lstStyle/>
          <a:p>
            <a:pPr indent="0" lvl="0" marL="0" marR="0" rtl="0" algn="l">
              <a:lnSpc>
                <a:spcPct val="100000"/>
              </a:lnSpc>
              <a:spcBef>
                <a:spcPts val="0"/>
              </a:spcBef>
              <a:spcAft>
                <a:spcPts val="0"/>
              </a:spcAft>
              <a:buClr>
                <a:srgbClr val="000000"/>
              </a:buClr>
              <a:buSzPts val="4500"/>
              <a:buFont typeface="Arial"/>
              <a:buNone/>
            </a:pPr>
            <a:r>
              <a:rPr b="0" i="0" lang="en" sz="4500" u="none" cap="none" strike="noStrike">
                <a:solidFill>
                  <a:schemeClr val="dk1"/>
                </a:solidFill>
                <a:latin typeface="Hanken Grotesk Black"/>
                <a:ea typeface="Hanken Grotesk Black"/>
                <a:cs typeface="Hanken Grotesk Black"/>
                <a:sym typeface="Hanken Grotesk Black"/>
              </a:rPr>
              <a:t>02</a:t>
            </a:r>
            <a:endParaRPr b="0" i="0" sz="4500" u="none" cap="none" strike="noStrike">
              <a:solidFill>
                <a:schemeClr val="dk1"/>
              </a:solidFill>
              <a:latin typeface="Hanken Grotesk Black"/>
              <a:ea typeface="Hanken Grotesk Black"/>
              <a:cs typeface="Hanken Grotesk Black"/>
              <a:sym typeface="Hanken Grotesk Black"/>
            </a:endParaRPr>
          </a:p>
        </p:txBody>
      </p:sp>
      <p:sp>
        <p:nvSpPr>
          <p:cNvPr id="463" name="Google Shape;463;p69"/>
          <p:cNvSpPr/>
          <p:nvPr/>
        </p:nvSpPr>
        <p:spPr>
          <a:xfrm>
            <a:off x="6016800" y="1588125"/>
            <a:ext cx="2606100" cy="474600"/>
          </a:xfrm>
          <a:prstGeom prst="rect">
            <a:avLst/>
          </a:prstGeom>
          <a:noFill/>
          <a:ln>
            <a:noFill/>
          </a:ln>
        </p:spPr>
        <p:txBody>
          <a:bodyPr anchorCtr="0" anchor="ctr" bIns="91425" lIns="137150" spcFirstLastPara="1" rIns="0" wrap="square" tIns="91425">
            <a:noAutofit/>
          </a:bodyPr>
          <a:lstStyle/>
          <a:p>
            <a:pPr indent="0" lvl="0" marL="0" marR="0" rtl="0" algn="l">
              <a:lnSpc>
                <a:spcPct val="100000"/>
              </a:lnSpc>
              <a:spcBef>
                <a:spcPts val="0"/>
              </a:spcBef>
              <a:spcAft>
                <a:spcPts val="0"/>
              </a:spcAft>
              <a:buClr>
                <a:srgbClr val="000000"/>
              </a:buClr>
              <a:buSzPts val="4500"/>
              <a:buFont typeface="Arial"/>
              <a:buNone/>
            </a:pPr>
            <a:r>
              <a:rPr b="0" i="0" lang="en" sz="4500" u="none" cap="none" strike="noStrike">
                <a:solidFill>
                  <a:schemeClr val="dk1"/>
                </a:solidFill>
                <a:latin typeface="Hanken Grotesk Black"/>
                <a:ea typeface="Hanken Grotesk Black"/>
                <a:cs typeface="Hanken Grotesk Black"/>
                <a:sym typeface="Hanken Grotesk Black"/>
              </a:rPr>
              <a:t>03</a:t>
            </a:r>
            <a:endParaRPr b="0" i="0" sz="4500" u="none" cap="none" strike="noStrike">
              <a:solidFill>
                <a:schemeClr val="dk1"/>
              </a:solidFill>
              <a:latin typeface="Hanken Grotesk Black"/>
              <a:ea typeface="Hanken Grotesk Black"/>
              <a:cs typeface="Hanken Grotesk Black"/>
              <a:sym typeface="Hanken Grotesk Black"/>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id="468" name="Google Shape;468;p70"/>
          <p:cNvPicPr preferRelativeResize="0"/>
          <p:nvPr/>
        </p:nvPicPr>
        <p:blipFill>
          <a:blip r:embed="rId3">
            <a:alphaModFix/>
          </a:blip>
          <a:stretch>
            <a:fillRect/>
          </a:stretch>
        </p:blipFill>
        <p:spPr>
          <a:xfrm>
            <a:off x="2160651" y="886725"/>
            <a:ext cx="1551549" cy="940175"/>
          </a:xfrm>
          <a:prstGeom prst="rect">
            <a:avLst/>
          </a:prstGeom>
          <a:noFill/>
          <a:ln>
            <a:noFill/>
          </a:ln>
        </p:spPr>
      </p:pic>
      <p:pic>
        <p:nvPicPr>
          <p:cNvPr id="469" name="Google Shape;469;p70"/>
          <p:cNvPicPr preferRelativeResize="0"/>
          <p:nvPr/>
        </p:nvPicPr>
        <p:blipFill>
          <a:blip r:embed="rId4">
            <a:alphaModFix/>
          </a:blip>
          <a:stretch>
            <a:fillRect/>
          </a:stretch>
        </p:blipFill>
        <p:spPr>
          <a:xfrm>
            <a:off x="5000762" y="1056676"/>
            <a:ext cx="2690028" cy="600275"/>
          </a:xfrm>
          <a:prstGeom prst="rect">
            <a:avLst/>
          </a:prstGeom>
          <a:noFill/>
          <a:ln>
            <a:noFill/>
          </a:ln>
        </p:spPr>
      </p:pic>
      <p:sp>
        <p:nvSpPr>
          <p:cNvPr id="470" name="Google Shape;470;p70"/>
          <p:cNvSpPr txBox="1"/>
          <p:nvPr/>
        </p:nvSpPr>
        <p:spPr>
          <a:xfrm>
            <a:off x="1154250" y="3014975"/>
            <a:ext cx="6835500" cy="14700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b="1" lang="en" sz="1050">
                <a:solidFill>
                  <a:srgbClr val="434343"/>
                </a:solidFill>
                <a:latin typeface="Inter"/>
                <a:ea typeface="Inter"/>
                <a:cs typeface="Inter"/>
                <a:sym typeface="Inter"/>
              </a:rPr>
              <a:t>Ansvarsfraskrivelse</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rPr lang="en" sz="1050">
                <a:solidFill>
                  <a:srgbClr val="434343"/>
                </a:solidFill>
                <a:latin typeface="Inter"/>
                <a:ea typeface="Inter"/>
                <a:cs typeface="Inter"/>
                <a:sym typeface="Inter"/>
              </a:rPr>
              <a:t>Dette prosjektet er finansiert med støtte fra Europakommisjonen. Innholdet på dette nettstedet representerer kun forfatternes synspunkter og er deres eget ansvar. Kommisjonen er ikke ansvarlig for eventuell bruk av informasjonen som finnes der.</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t/>
            </a:r>
            <a:endParaRPr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sz="1050">
              <a:solidFill>
                <a:srgbClr val="434343"/>
              </a:solidFill>
              <a:latin typeface="Inter"/>
              <a:ea typeface="Inter"/>
              <a:cs typeface="Inter"/>
              <a:sym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54"/>
          <p:cNvSpPr txBox="1"/>
          <p:nvPr>
            <p:ph type="title"/>
          </p:nvPr>
        </p:nvSpPr>
        <p:spPr>
          <a:xfrm>
            <a:off x="457200" y="0"/>
            <a:ext cx="8229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lang="en" sz="2520">
                <a:latin typeface="Hanken Grotesk SemiBold"/>
                <a:ea typeface="Hanken Grotesk SemiBold"/>
                <a:cs typeface="Hanken Grotesk SemiBold"/>
                <a:sym typeface="Hanken Grotesk SemiBold"/>
              </a:rPr>
              <a:t>Dagsorden</a:t>
            </a:r>
            <a:endParaRPr sz="2520">
              <a:latin typeface="Hanken Grotesk SemiBold"/>
              <a:ea typeface="Hanken Grotesk SemiBold"/>
              <a:cs typeface="Hanken Grotesk SemiBold"/>
              <a:sym typeface="Hanken Grotesk SemiBold"/>
            </a:endParaRPr>
          </a:p>
        </p:txBody>
      </p:sp>
      <p:sp>
        <p:nvSpPr>
          <p:cNvPr id="302" name="Google Shape;302;p54"/>
          <p:cNvSpPr txBox="1"/>
          <p:nvPr>
            <p:ph idx="1" type="body"/>
          </p:nvPr>
        </p:nvSpPr>
        <p:spPr>
          <a:xfrm>
            <a:off x="457200" y="512200"/>
            <a:ext cx="4114800" cy="37179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Introduksjon til modulens mål</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Mål for modulen: Del 1</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Mål for modulen: Del 2</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Strategier for integrering av mangfold: Del 1</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Strategier for integrering av mangfold: Del 2</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Overvinne utfordringene ved implementering av mangfold: Del 1</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Overvinne utfordringene ved implementering av mangfold: Del 2</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Vellykkede initiativer: Utnyttelse av ferdigheter og kunnskap: Del 1</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Vellykkede initiativer: Del 2</a:t>
            </a:r>
            <a:endParaRPr>
              <a:latin typeface="Inter"/>
              <a:ea typeface="Inter"/>
              <a:cs typeface="Inter"/>
              <a:sym typeface="Inter"/>
            </a:endParaRPr>
          </a:p>
          <a:p>
            <a:pPr indent="-317500" lvl="0" marL="457200" rtl="0" algn="l">
              <a:lnSpc>
                <a:spcPct val="100000"/>
              </a:lnSpc>
              <a:spcBef>
                <a:spcPts val="800"/>
              </a:spcBef>
              <a:spcAft>
                <a:spcPts val="800"/>
              </a:spcAft>
              <a:buSzPts val="1400"/>
              <a:buFont typeface="Inter"/>
              <a:buChar char="•"/>
            </a:pPr>
            <a:r>
              <a:rPr lang="en">
                <a:latin typeface="Inter"/>
                <a:ea typeface="Inter"/>
                <a:cs typeface="Inter"/>
                <a:sym typeface="Inter"/>
              </a:rPr>
              <a:t>Casestudie 1: Identitetstekster og sosiokulturell utveksling</a:t>
            </a:r>
            <a:endParaRPr>
              <a:latin typeface="Inter"/>
              <a:ea typeface="Inter"/>
              <a:cs typeface="Inter"/>
              <a:sym typeface="Inter"/>
            </a:endParaRPr>
          </a:p>
        </p:txBody>
      </p:sp>
      <p:sp>
        <p:nvSpPr>
          <p:cNvPr id="303" name="Google Shape;303;p54"/>
          <p:cNvSpPr txBox="1"/>
          <p:nvPr>
            <p:ph idx="1" type="body"/>
          </p:nvPr>
        </p:nvSpPr>
        <p:spPr>
          <a:xfrm>
            <a:off x="4572000" y="1017725"/>
            <a:ext cx="4572000" cy="37179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Casestudie 1: Påvirkning på helsepersonell midt i karrieren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Casestudie 2: "En idiot i utlandet" i interkulturell kommunikasjon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Casestudie 2: Fremheve etnosentrisme</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Konklusjoner: Flerkulturelle erfaringer i høyere utdanning: Del 1</a:t>
            </a:r>
            <a:endParaRPr>
              <a:latin typeface="Inter"/>
              <a:ea typeface="Inter"/>
              <a:cs typeface="Inter"/>
              <a:sym typeface="Inter"/>
            </a:endParaRPr>
          </a:p>
          <a:p>
            <a:pPr indent="-317500" lvl="0" marL="457200" rtl="0" algn="l">
              <a:lnSpc>
                <a:spcPct val="100000"/>
              </a:lnSpc>
              <a:spcBef>
                <a:spcPts val="800"/>
              </a:spcBef>
              <a:spcAft>
                <a:spcPts val="800"/>
              </a:spcAft>
              <a:buSzPts val="1400"/>
              <a:buFont typeface="Inter"/>
              <a:buChar char="•"/>
            </a:pPr>
            <a:r>
              <a:rPr lang="en">
                <a:latin typeface="Inter"/>
                <a:ea typeface="Inter"/>
                <a:cs typeface="Inter"/>
                <a:sym typeface="Inter"/>
              </a:rPr>
              <a:t>Konklusjoner: Flerkulturelle erfaringer i høyere utdanning: Del 2</a:t>
            </a:r>
            <a:endParaRPr>
              <a:latin typeface="Inter"/>
              <a:ea typeface="Inter"/>
              <a:cs typeface="Inter"/>
              <a:sym typeface="Inte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graphicFrame>
        <p:nvGraphicFramePr>
          <p:cNvPr id="308" name="Google Shape;308;p55"/>
          <p:cNvGraphicFramePr/>
          <p:nvPr/>
        </p:nvGraphicFramePr>
        <p:xfrm>
          <a:off x="457200" y="1216275"/>
          <a:ext cx="3000000" cy="3000000"/>
        </p:xfrm>
        <a:graphic>
          <a:graphicData uri="http://schemas.openxmlformats.org/drawingml/2006/table">
            <a:tbl>
              <a:tblPr>
                <a:noFill/>
                <a:tableStyleId>{20FDB4CA-C743-4349-90CF-70BAE0823104}</a:tableStyleId>
              </a:tblPr>
              <a:tblGrid>
                <a:gridCol w="2077375"/>
                <a:gridCol w="6152225"/>
              </a:tblGrid>
              <a:tr h="11174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r>
              <a:tr h="11174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r>
              <a:tr h="11174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dk2"/>
                      </a:solidFill>
                      <a:prstDash val="dot"/>
                      <a:round/>
                      <a:headEnd len="sm" w="sm" type="none"/>
                      <a:tailEnd len="sm" w="sm" type="none"/>
                    </a:lnL>
                    <a:lnR cap="flat" cmpd="sng" w="9525">
                      <a:solidFill>
                        <a:schemeClr val="dk2"/>
                      </a:solidFill>
                      <a:prstDash val="dot"/>
                      <a:round/>
                      <a:headEnd len="sm" w="sm" type="none"/>
                      <a:tailEnd len="sm" w="sm" type="none"/>
                    </a:lnR>
                    <a:lnT cap="flat" cmpd="sng" w="9525">
                      <a:solidFill>
                        <a:schemeClr val="dk2"/>
                      </a:solidFill>
                      <a:prstDash val="dot"/>
                      <a:round/>
                      <a:headEnd len="sm" w="sm" type="none"/>
                      <a:tailEnd len="sm" w="sm" type="none"/>
                    </a:lnT>
                    <a:lnB cap="flat" cmpd="sng" w="9525">
                      <a:solidFill>
                        <a:schemeClr val="dk2"/>
                      </a:solidFill>
                      <a:prstDash val="dot"/>
                      <a:round/>
                      <a:headEnd len="sm" w="sm" type="none"/>
                      <a:tailEnd len="sm" w="sm" type="none"/>
                    </a:lnB>
                  </a:tcPr>
                </a:tc>
              </a:tr>
            </a:tbl>
          </a:graphicData>
        </a:graphic>
      </p:graphicFrame>
      <p:sp>
        <p:nvSpPr>
          <p:cNvPr id="309" name="Google Shape;309;p55"/>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lang="en" sz="2520"/>
              <a:t>Introduksjon til modulens mål</a:t>
            </a:r>
            <a:endParaRPr sz="2520"/>
          </a:p>
        </p:txBody>
      </p:sp>
      <p:sp>
        <p:nvSpPr>
          <p:cNvPr id="310" name="Google Shape;310;p55"/>
          <p:cNvSpPr txBox="1"/>
          <p:nvPr>
            <p:ph idx="4294967295" type="body"/>
          </p:nvPr>
        </p:nvSpPr>
        <p:spPr>
          <a:xfrm>
            <a:off x="2749850" y="1292400"/>
            <a:ext cx="5023800" cy="986100"/>
          </a:xfrm>
          <a:prstGeom prst="rect">
            <a:avLst/>
          </a:prstGeom>
          <a:noFill/>
          <a:ln>
            <a:noFill/>
          </a:ln>
        </p:spPr>
        <p:txBody>
          <a:bodyPr anchorCtr="0" anchor="ctr" bIns="91425" lIns="91425" spcFirstLastPara="1" rIns="91425" wrap="square" tIns="91425">
            <a:noAutofit/>
          </a:bodyPr>
          <a:lstStyle/>
          <a:p>
            <a:pPr indent="0" lvl="0" marL="0" rtl="0" algn="l">
              <a:lnSpc>
                <a:spcPct val="105000"/>
              </a:lnSpc>
              <a:spcBef>
                <a:spcPts val="0"/>
              </a:spcBef>
              <a:spcAft>
                <a:spcPts val="1200"/>
              </a:spcAft>
              <a:buSzPts val="1800"/>
              <a:buNone/>
            </a:pPr>
            <a:r>
              <a:rPr lang="en" sz="1400">
                <a:solidFill>
                  <a:schemeClr val="dk2"/>
                </a:solidFill>
              </a:rPr>
              <a:t>Utnytte flyktningers og innvandreres flerkulturelle erfaringer i høyere utdanning.</a:t>
            </a:r>
            <a:endParaRPr sz="1400">
              <a:solidFill>
                <a:schemeClr val="dk2"/>
              </a:solidFill>
            </a:endParaRPr>
          </a:p>
        </p:txBody>
      </p:sp>
      <p:sp>
        <p:nvSpPr>
          <p:cNvPr id="311" name="Google Shape;311;p55"/>
          <p:cNvSpPr txBox="1"/>
          <p:nvPr>
            <p:ph idx="4294967295" type="body"/>
          </p:nvPr>
        </p:nvSpPr>
        <p:spPr>
          <a:xfrm>
            <a:off x="2749850" y="2399379"/>
            <a:ext cx="5023800" cy="986100"/>
          </a:xfrm>
          <a:prstGeom prst="rect">
            <a:avLst/>
          </a:prstGeom>
          <a:noFill/>
          <a:ln>
            <a:noFill/>
          </a:ln>
        </p:spPr>
        <p:txBody>
          <a:bodyPr anchorCtr="0" anchor="ctr" bIns="91425" lIns="91425" spcFirstLastPara="1" rIns="91425" wrap="square" tIns="91425">
            <a:noAutofit/>
          </a:bodyPr>
          <a:lstStyle/>
          <a:p>
            <a:pPr indent="0" lvl="0" marL="0" rtl="0" algn="l">
              <a:lnSpc>
                <a:spcPct val="105000"/>
              </a:lnSpc>
              <a:spcBef>
                <a:spcPts val="0"/>
              </a:spcBef>
              <a:spcAft>
                <a:spcPts val="1200"/>
              </a:spcAft>
              <a:buSzPts val="1800"/>
              <a:buNone/>
            </a:pPr>
            <a:r>
              <a:rPr lang="en" sz="1400">
                <a:solidFill>
                  <a:schemeClr val="dk2"/>
                </a:solidFill>
              </a:rPr>
              <a:t>Øke perspektivmangfoldet, sette spørsmålstegn ved europeiske perspektiver, oppmuntre til kritisk analyse, fremme etnorelativitet og stimulere til refleksjon over seg selv og gruppen.</a:t>
            </a:r>
            <a:endParaRPr sz="1400">
              <a:solidFill>
                <a:schemeClr val="dk2"/>
              </a:solidFill>
            </a:endParaRPr>
          </a:p>
        </p:txBody>
      </p:sp>
      <p:sp>
        <p:nvSpPr>
          <p:cNvPr id="312" name="Google Shape;312;p55"/>
          <p:cNvSpPr txBox="1"/>
          <p:nvPr>
            <p:ph idx="4294967295" type="subTitle"/>
          </p:nvPr>
        </p:nvSpPr>
        <p:spPr>
          <a:xfrm>
            <a:off x="457200" y="1292500"/>
            <a:ext cx="1828800" cy="986100"/>
          </a:xfrm>
          <a:prstGeom prst="rect">
            <a:avLst/>
          </a:prstGeom>
          <a:noFill/>
          <a:ln>
            <a:noFill/>
          </a:ln>
        </p:spPr>
        <p:txBody>
          <a:bodyPr anchorCtr="0" anchor="ctr" bIns="91425" lIns="182875" spcFirstLastPara="1" rIns="91425" wrap="square" tIns="91425">
            <a:noAutofit/>
          </a:bodyPr>
          <a:lstStyle/>
          <a:p>
            <a:pPr indent="0" lvl="0" marL="0" marR="0" rtl="0" algn="l">
              <a:lnSpc>
                <a:spcPct val="100000"/>
              </a:lnSpc>
              <a:spcBef>
                <a:spcPts val="0"/>
              </a:spcBef>
              <a:spcAft>
                <a:spcPts val="1200"/>
              </a:spcAft>
              <a:buClr>
                <a:schemeClr val="lt1"/>
              </a:buClr>
              <a:buSzPts val="1800"/>
              <a:buFont typeface="Hanken Grotesk"/>
              <a:buNone/>
            </a:pPr>
            <a:r>
              <a:rPr b="0" i="0" lang="en" sz="1400" u="none" cap="none" strike="noStrike">
                <a:solidFill>
                  <a:schemeClr val="dk2"/>
                </a:solidFill>
                <a:latin typeface="Hanken Grotesk"/>
                <a:ea typeface="Hanken Grotesk"/>
                <a:cs typeface="Hanken Grotesk"/>
                <a:sym typeface="Hanken Grotesk"/>
              </a:rPr>
              <a:t>Mål for modulen</a:t>
            </a:r>
            <a:endParaRPr b="0" i="0" sz="1400" u="none" cap="none" strike="noStrike">
              <a:solidFill>
                <a:schemeClr val="dk2"/>
              </a:solidFill>
              <a:latin typeface="Hanken Grotesk"/>
              <a:ea typeface="Hanken Grotesk"/>
              <a:cs typeface="Hanken Grotesk"/>
              <a:sym typeface="Hanken Grotesk"/>
            </a:endParaRPr>
          </a:p>
        </p:txBody>
      </p:sp>
      <p:sp>
        <p:nvSpPr>
          <p:cNvPr id="313" name="Google Shape;313;p55"/>
          <p:cNvSpPr txBox="1"/>
          <p:nvPr>
            <p:ph idx="4294967295" type="subTitle"/>
          </p:nvPr>
        </p:nvSpPr>
        <p:spPr>
          <a:xfrm>
            <a:off x="457200" y="2399425"/>
            <a:ext cx="1828800" cy="986100"/>
          </a:xfrm>
          <a:prstGeom prst="rect">
            <a:avLst/>
          </a:prstGeom>
          <a:noFill/>
          <a:ln>
            <a:noFill/>
          </a:ln>
        </p:spPr>
        <p:txBody>
          <a:bodyPr anchorCtr="0" anchor="ctr" bIns="91425" lIns="182875" spcFirstLastPara="1" rIns="91425" wrap="square" tIns="91425">
            <a:noAutofit/>
          </a:bodyPr>
          <a:lstStyle/>
          <a:p>
            <a:pPr indent="0" lvl="0" marL="0" marR="0" rtl="0" algn="l">
              <a:lnSpc>
                <a:spcPct val="100000"/>
              </a:lnSpc>
              <a:spcBef>
                <a:spcPts val="0"/>
              </a:spcBef>
              <a:spcAft>
                <a:spcPts val="1200"/>
              </a:spcAft>
              <a:buClr>
                <a:schemeClr val="lt1"/>
              </a:buClr>
              <a:buSzPts val="1800"/>
              <a:buFont typeface="Hanken Grotesk"/>
              <a:buNone/>
            </a:pPr>
            <a:r>
              <a:rPr b="0" i="0" lang="en" sz="1400" u="none" cap="none" strike="noStrike">
                <a:solidFill>
                  <a:schemeClr val="dk2"/>
                </a:solidFill>
                <a:latin typeface="Hanken Grotesk"/>
                <a:ea typeface="Hanken Grotesk"/>
                <a:cs typeface="Hanken Grotesk"/>
                <a:sym typeface="Hanken Grotesk"/>
              </a:rPr>
              <a:t>Målsettinger</a:t>
            </a:r>
            <a:endParaRPr b="0" i="0" sz="1400" u="none" cap="none" strike="noStrike">
              <a:solidFill>
                <a:schemeClr val="dk2"/>
              </a:solidFill>
              <a:latin typeface="Hanken Grotesk"/>
              <a:ea typeface="Hanken Grotesk"/>
              <a:cs typeface="Hanken Grotesk"/>
              <a:sym typeface="Hanken Grotesk"/>
            </a:endParaRPr>
          </a:p>
        </p:txBody>
      </p:sp>
      <p:sp>
        <p:nvSpPr>
          <p:cNvPr id="314" name="Google Shape;314;p55"/>
          <p:cNvSpPr txBox="1"/>
          <p:nvPr>
            <p:ph idx="4294967295" type="subTitle"/>
          </p:nvPr>
        </p:nvSpPr>
        <p:spPr>
          <a:xfrm>
            <a:off x="457200" y="3506400"/>
            <a:ext cx="1828800" cy="986100"/>
          </a:xfrm>
          <a:prstGeom prst="rect">
            <a:avLst/>
          </a:prstGeom>
          <a:noFill/>
          <a:ln>
            <a:noFill/>
          </a:ln>
        </p:spPr>
        <p:txBody>
          <a:bodyPr anchorCtr="0" anchor="ctr" bIns="91425" lIns="182875" spcFirstLastPara="1" rIns="91425" wrap="square" tIns="91425">
            <a:noAutofit/>
          </a:bodyPr>
          <a:lstStyle/>
          <a:p>
            <a:pPr indent="0" lvl="0" marL="0" marR="0" rtl="0" algn="l">
              <a:lnSpc>
                <a:spcPct val="100000"/>
              </a:lnSpc>
              <a:spcBef>
                <a:spcPts val="0"/>
              </a:spcBef>
              <a:spcAft>
                <a:spcPts val="1200"/>
              </a:spcAft>
              <a:buClr>
                <a:schemeClr val="lt1"/>
              </a:buClr>
              <a:buSzPts val="1800"/>
              <a:buFont typeface="Hanken Grotesk"/>
              <a:buNone/>
            </a:pPr>
            <a:r>
              <a:rPr b="0" i="0" lang="en" sz="1400" u="none" cap="none" strike="noStrike">
                <a:solidFill>
                  <a:schemeClr val="dk2"/>
                </a:solidFill>
                <a:latin typeface="Hanken Grotesk"/>
                <a:ea typeface="Hanken Grotesk"/>
                <a:cs typeface="Hanken Grotesk"/>
                <a:sym typeface="Hanken Grotesk"/>
              </a:rPr>
              <a:t>Strategier for mangfold</a:t>
            </a:r>
            <a:endParaRPr b="0" i="0" sz="1400" u="none" cap="none" strike="noStrike">
              <a:solidFill>
                <a:schemeClr val="dk2"/>
              </a:solidFill>
              <a:latin typeface="Hanken Grotesk"/>
              <a:ea typeface="Hanken Grotesk"/>
              <a:cs typeface="Hanken Grotesk"/>
              <a:sym typeface="Hanken Grotesk"/>
            </a:endParaRPr>
          </a:p>
        </p:txBody>
      </p:sp>
      <p:sp>
        <p:nvSpPr>
          <p:cNvPr id="315" name="Google Shape;315;p55"/>
          <p:cNvSpPr txBox="1"/>
          <p:nvPr>
            <p:ph idx="4294967295" type="body"/>
          </p:nvPr>
        </p:nvSpPr>
        <p:spPr>
          <a:xfrm>
            <a:off x="2749850" y="3506396"/>
            <a:ext cx="5023800" cy="986100"/>
          </a:xfrm>
          <a:prstGeom prst="rect">
            <a:avLst/>
          </a:prstGeom>
          <a:noFill/>
          <a:ln>
            <a:noFill/>
          </a:ln>
        </p:spPr>
        <p:txBody>
          <a:bodyPr anchorCtr="0" anchor="ctr" bIns="91425" lIns="91425" spcFirstLastPara="1" rIns="91425" wrap="square" tIns="91425">
            <a:noAutofit/>
          </a:bodyPr>
          <a:lstStyle/>
          <a:p>
            <a:pPr indent="0" lvl="0" marL="0" rtl="0" algn="l">
              <a:lnSpc>
                <a:spcPct val="105000"/>
              </a:lnSpc>
              <a:spcBef>
                <a:spcPts val="0"/>
              </a:spcBef>
              <a:spcAft>
                <a:spcPts val="1200"/>
              </a:spcAft>
              <a:buSzPts val="1800"/>
              <a:buNone/>
            </a:pPr>
            <a:r>
              <a:rPr lang="en" sz="1400">
                <a:solidFill>
                  <a:schemeClr val="dk2"/>
                </a:solidFill>
              </a:rPr>
              <a:t>Beveg deg bort fra det symbolske, utfordre positivistisk kunnskap og ta tak i utfordringer knyttet til konstruktivistisk læring.</a:t>
            </a:r>
            <a:endParaRPr sz="14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9" name="Shape 319"/>
        <p:cNvGrpSpPr/>
        <p:nvPr/>
      </p:nvGrpSpPr>
      <p:grpSpPr>
        <a:xfrm>
          <a:off x="0" y="0"/>
          <a:ext cx="0" cy="0"/>
          <a:chOff x="0" y="0"/>
          <a:chExt cx="0" cy="0"/>
        </a:xfrm>
      </p:grpSpPr>
      <p:sp>
        <p:nvSpPr>
          <p:cNvPr id="320" name="Google Shape;320;p56"/>
          <p:cNvSpPr txBox="1"/>
          <p:nvPr>
            <p:ph idx="3" type="body"/>
          </p:nvPr>
        </p:nvSpPr>
        <p:spPr>
          <a:xfrm>
            <a:off x="6016800" y="1481925"/>
            <a:ext cx="2606100" cy="2865600"/>
          </a:xfrm>
          <a:prstGeom prst="rect">
            <a:avLst/>
          </a:prstGeom>
          <a:solidFill>
            <a:srgbClr val="FFFFFF">
              <a:alpha val="74900"/>
            </a:srgbClr>
          </a:solid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400"/>
              <a:buNone/>
            </a:pPr>
            <a:r>
              <a:rPr lang="en">
                <a:solidFill>
                  <a:schemeClr val="lt1"/>
                </a:solidFill>
              </a:rPr>
              <a:t>Oppmuntre til kritisk analyse</a:t>
            </a:r>
            <a:endParaRPr>
              <a:solidFill>
                <a:schemeClr val="lt1"/>
              </a:solidFill>
            </a:endParaRPr>
          </a:p>
        </p:txBody>
      </p:sp>
      <p:sp>
        <p:nvSpPr>
          <p:cNvPr id="321" name="Google Shape;321;p56"/>
          <p:cNvSpPr txBox="1"/>
          <p:nvPr>
            <p:ph idx="2" type="body"/>
          </p:nvPr>
        </p:nvSpPr>
        <p:spPr>
          <a:xfrm>
            <a:off x="3237000" y="1481925"/>
            <a:ext cx="2606100" cy="2865600"/>
          </a:xfrm>
          <a:prstGeom prst="rect">
            <a:avLst/>
          </a:prstGeom>
          <a:solidFill>
            <a:srgbClr val="FFFFFF">
              <a:alpha val="74900"/>
            </a:srgbClr>
          </a:solid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400"/>
              <a:buNone/>
            </a:pPr>
            <a:r>
              <a:rPr lang="en">
                <a:solidFill>
                  <a:schemeClr val="lt1"/>
                </a:solidFill>
              </a:rPr>
              <a:t>Spørsmål om europeiske perspektiver</a:t>
            </a:r>
            <a:endParaRPr>
              <a:solidFill>
                <a:schemeClr val="lt1"/>
              </a:solidFill>
            </a:endParaRPr>
          </a:p>
        </p:txBody>
      </p:sp>
      <p:sp>
        <p:nvSpPr>
          <p:cNvPr id="322" name="Google Shape;322;p56"/>
          <p:cNvSpPr txBox="1"/>
          <p:nvPr>
            <p:ph idx="1" type="body"/>
          </p:nvPr>
        </p:nvSpPr>
        <p:spPr>
          <a:xfrm>
            <a:off x="457200" y="1481925"/>
            <a:ext cx="2606100" cy="2865600"/>
          </a:xfrm>
          <a:prstGeom prst="rect">
            <a:avLst/>
          </a:prstGeom>
          <a:solidFill>
            <a:srgbClr val="FFFFFF">
              <a:alpha val="74900"/>
            </a:srgbClr>
          </a:solid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018"/>
              <a:buNone/>
            </a:pPr>
            <a:r>
              <a:rPr lang="en">
                <a:solidFill>
                  <a:schemeClr val="lt1"/>
                </a:solidFill>
              </a:rPr>
              <a:t>Øke mangfoldet av perspektiver</a:t>
            </a:r>
            <a:endParaRPr sz="1400">
              <a:solidFill>
                <a:schemeClr val="lt1"/>
              </a:solidFill>
            </a:endParaRPr>
          </a:p>
        </p:txBody>
      </p:sp>
      <p:sp>
        <p:nvSpPr>
          <p:cNvPr id="323" name="Google Shape;323;p56"/>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lang="en" sz="2520">
                <a:solidFill>
                  <a:schemeClr val="dk1"/>
                </a:solidFill>
              </a:rPr>
              <a:t>Mål for modulen: Del 1</a:t>
            </a:r>
            <a:endParaRPr sz="2520">
              <a:solidFill>
                <a:schemeClr val="dk1"/>
              </a:solidFill>
            </a:endParaRPr>
          </a:p>
        </p:txBody>
      </p:sp>
      <p:cxnSp>
        <p:nvCxnSpPr>
          <p:cNvPr id="324" name="Google Shape;324;p56"/>
          <p:cNvCxnSpPr/>
          <p:nvPr/>
        </p:nvCxnSpPr>
        <p:spPr>
          <a:xfrm flipH="1" rot="10800000">
            <a:off x="457200" y="4352400"/>
            <a:ext cx="2606100" cy="2100"/>
          </a:xfrm>
          <a:prstGeom prst="straightConnector1">
            <a:avLst/>
          </a:prstGeom>
          <a:noFill/>
          <a:ln cap="flat" cmpd="sng" w="38100">
            <a:solidFill>
              <a:schemeClr val="accent1"/>
            </a:solidFill>
            <a:prstDash val="solid"/>
            <a:round/>
            <a:headEnd len="sm" w="sm" type="none"/>
            <a:tailEnd len="sm" w="sm" type="none"/>
          </a:ln>
        </p:spPr>
      </p:cxnSp>
      <p:cxnSp>
        <p:nvCxnSpPr>
          <p:cNvPr id="325" name="Google Shape;325;p56"/>
          <p:cNvCxnSpPr/>
          <p:nvPr/>
        </p:nvCxnSpPr>
        <p:spPr>
          <a:xfrm flipH="1" rot="10800000">
            <a:off x="3237000" y="4352400"/>
            <a:ext cx="2606100" cy="2100"/>
          </a:xfrm>
          <a:prstGeom prst="straightConnector1">
            <a:avLst/>
          </a:prstGeom>
          <a:noFill/>
          <a:ln cap="flat" cmpd="sng" w="38100">
            <a:solidFill>
              <a:schemeClr val="accent4"/>
            </a:solidFill>
            <a:prstDash val="solid"/>
            <a:round/>
            <a:headEnd len="sm" w="sm" type="none"/>
            <a:tailEnd len="sm" w="sm" type="none"/>
          </a:ln>
        </p:spPr>
      </p:cxnSp>
      <p:cxnSp>
        <p:nvCxnSpPr>
          <p:cNvPr id="326" name="Google Shape;326;p56"/>
          <p:cNvCxnSpPr/>
          <p:nvPr/>
        </p:nvCxnSpPr>
        <p:spPr>
          <a:xfrm flipH="1" rot="10800000">
            <a:off x="6016800" y="4352400"/>
            <a:ext cx="2606100" cy="2100"/>
          </a:xfrm>
          <a:prstGeom prst="straightConnector1">
            <a:avLst/>
          </a:prstGeom>
          <a:noFill/>
          <a:ln cap="flat" cmpd="sng" w="38100">
            <a:solidFill>
              <a:schemeClr val="accent3"/>
            </a:solidFill>
            <a:prstDash val="solid"/>
            <a:round/>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0" name="Shape 330"/>
        <p:cNvGrpSpPr/>
        <p:nvPr/>
      </p:nvGrpSpPr>
      <p:grpSpPr>
        <a:xfrm>
          <a:off x="0" y="0"/>
          <a:ext cx="0" cy="0"/>
          <a:chOff x="0" y="0"/>
          <a:chExt cx="0" cy="0"/>
        </a:xfrm>
      </p:grpSpPr>
      <p:sp>
        <p:nvSpPr>
          <p:cNvPr id="331" name="Google Shape;331;p57"/>
          <p:cNvSpPr txBox="1"/>
          <p:nvPr>
            <p:ph idx="2" type="body"/>
          </p:nvPr>
        </p:nvSpPr>
        <p:spPr>
          <a:xfrm>
            <a:off x="910425" y="3582600"/>
            <a:ext cx="6858000" cy="986100"/>
          </a:xfrm>
          <a:prstGeom prst="rect">
            <a:avLst/>
          </a:prstGeom>
          <a:noFill/>
          <a:ln>
            <a:noFill/>
          </a:ln>
        </p:spPr>
        <p:txBody>
          <a:bodyPr anchorCtr="0" anchor="ctr" bIns="91425" lIns="274300" spcFirstLastPara="1" rIns="91425" wrap="square" tIns="91425">
            <a:noAutofit/>
          </a:bodyPr>
          <a:lstStyle/>
          <a:p>
            <a:pPr indent="0" lvl="0" marL="0" rtl="0" algn="l">
              <a:lnSpc>
                <a:spcPct val="105000"/>
              </a:lnSpc>
              <a:spcBef>
                <a:spcPts val="0"/>
              </a:spcBef>
              <a:spcAft>
                <a:spcPts val="1000"/>
              </a:spcAft>
              <a:buSzPts val="1400"/>
              <a:buNone/>
            </a:pPr>
            <a:r>
              <a:rPr lang="en" sz="1200"/>
              <a:t>Fremme etnorelativitet og stimulere til refleksjon over seg selv og gruppen.</a:t>
            </a:r>
            <a:endParaRPr sz="1200"/>
          </a:p>
        </p:txBody>
      </p:sp>
      <p:sp>
        <p:nvSpPr>
          <p:cNvPr id="332" name="Google Shape;332;p57"/>
          <p:cNvSpPr txBox="1"/>
          <p:nvPr>
            <p:ph idx="1" type="body"/>
          </p:nvPr>
        </p:nvSpPr>
        <p:spPr>
          <a:xfrm>
            <a:off x="910425" y="2361300"/>
            <a:ext cx="6858000" cy="986100"/>
          </a:xfrm>
          <a:prstGeom prst="rect">
            <a:avLst/>
          </a:prstGeom>
          <a:noFill/>
          <a:ln>
            <a:noFill/>
          </a:ln>
        </p:spPr>
        <p:txBody>
          <a:bodyPr anchorCtr="0" anchor="ctr" bIns="91425" lIns="274300" spcFirstLastPara="1" rIns="91425" wrap="square" tIns="91425">
            <a:noAutofit/>
          </a:bodyPr>
          <a:lstStyle/>
          <a:p>
            <a:pPr indent="0" lvl="0" marL="0" rtl="0" algn="l">
              <a:lnSpc>
                <a:spcPct val="115000"/>
              </a:lnSpc>
              <a:spcBef>
                <a:spcPts val="0"/>
              </a:spcBef>
              <a:spcAft>
                <a:spcPts val="1000"/>
              </a:spcAft>
              <a:buSzPts val="1400"/>
              <a:buNone/>
            </a:pPr>
            <a:r>
              <a:rPr lang="en" sz="1200"/>
              <a:t>Sette spørsmålstegn ved europeiske perspektiver og oppmuntre til kritisk analyse.</a:t>
            </a:r>
            <a:endParaRPr sz="1200"/>
          </a:p>
        </p:txBody>
      </p:sp>
      <p:sp>
        <p:nvSpPr>
          <p:cNvPr id="333" name="Google Shape;333;p57"/>
          <p:cNvSpPr txBox="1"/>
          <p:nvPr>
            <p:ph idx="3" type="body"/>
          </p:nvPr>
        </p:nvSpPr>
        <p:spPr>
          <a:xfrm>
            <a:off x="910425" y="1140000"/>
            <a:ext cx="6858000" cy="986100"/>
          </a:xfrm>
          <a:prstGeom prst="rect">
            <a:avLst/>
          </a:prstGeom>
          <a:noFill/>
          <a:ln>
            <a:noFill/>
          </a:ln>
        </p:spPr>
        <p:txBody>
          <a:bodyPr anchorCtr="0" anchor="ctr" bIns="91425" lIns="274300" spcFirstLastPara="1" rIns="91425" wrap="square" tIns="91425">
            <a:noAutofit/>
          </a:bodyPr>
          <a:lstStyle/>
          <a:p>
            <a:pPr indent="0" lvl="0" marL="0" rtl="0" algn="l">
              <a:lnSpc>
                <a:spcPct val="105000"/>
              </a:lnSpc>
              <a:spcBef>
                <a:spcPts val="0"/>
              </a:spcBef>
              <a:spcAft>
                <a:spcPts val="1000"/>
              </a:spcAft>
              <a:buSzPts val="1018"/>
              <a:buNone/>
            </a:pPr>
            <a:r>
              <a:rPr lang="en" sz="1200"/>
              <a:t>Øke mangfoldet av perspektiver i høyere utdanning.</a:t>
            </a:r>
            <a:endParaRPr sz="1200"/>
          </a:p>
        </p:txBody>
      </p:sp>
      <p:sp>
        <p:nvSpPr>
          <p:cNvPr id="334" name="Google Shape;334;p57"/>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SzPts val="2800"/>
              <a:buNone/>
            </a:pPr>
            <a:r>
              <a:rPr lang="en" sz="2500"/>
              <a:t>Mål for modulen: Del 2</a:t>
            </a:r>
            <a:endParaRPr sz="2500"/>
          </a:p>
        </p:txBody>
      </p:sp>
      <p:cxnSp>
        <p:nvCxnSpPr>
          <p:cNvPr id="335" name="Google Shape;335;p57"/>
          <p:cNvCxnSpPr/>
          <p:nvPr/>
        </p:nvCxnSpPr>
        <p:spPr>
          <a:xfrm>
            <a:off x="571450" y="1060200"/>
            <a:ext cx="0" cy="3588300"/>
          </a:xfrm>
          <a:prstGeom prst="straightConnector1">
            <a:avLst/>
          </a:prstGeom>
          <a:noFill/>
          <a:ln cap="flat" cmpd="sng" w="9525">
            <a:solidFill>
              <a:schemeClr val="dk1"/>
            </a:solidFill>
            <a:prstDash val="dot"/>
            <a:round/>
            <a:headEnd len="sm" w="sm" type="none"/>
            <a:tailEnd len="sm" w="sm" type="none"/>
          </a:ln>
        </p:spPr>
      </p:cxnSp>
      <p:cxnSp>
        <p:nvCxnSpPr>
          <p:cNvPr id="336" name="Google Shape;336;p57"/>
          <p:cNvCxnSpPr>
            <a:endCxn id="332" idx="1"/>
          </p:cNvCxnSpPr>
          <p:nvPr/>
        </p:nvCxnSpPr>
        <p:spPr>
          <a:xfrm>
            <a:off x="531525" y="2854350"/>
            <a:ext cx="378900" cy="0"/>
          </a:xfrm>
          <a:prstGeom prst="straightConnector1">
            <a:avLst/>
          </a:prstGeom>
          <a:noFill/>
          <a:ln cap="flat" cmpd="sng" w="19050">
            <a:solidFill>
              <a:schemeClr val="dk1"/>
            </a:solidFill>
            <a:prstDash val="solid"/>
            <a:round/>
            <a:headEnd len="med" w="med" type="oval"/>
            <a:tailEnd len="sm" w="sm" type="none"/>
          </a:ln>
        </p:spPr>
      </p:cxnSp>
      <p:cxnSp>
        <p:nvCxnSpPr>
          <p:cNvPr id="337" name="Google Shape;337;p57"/>
          <p:cNvCxnSpPr>
            <a:endCxn id="331" idx="1"/>
          </p:cNvCxnSpPr>
          <p:nvPr/>
        </p:nvCxnSpPr>
        <p:spPr>
          <a:xfrm>
            <a:off x="531525" y="4075650"/>
            <a:ext cx="378900" cy="0"/>
          </a:xfrm>
          <a:prstGeom prst="straightConnector1">
            <a:avLst/>
          </a:prstGeom>
          <a:noFill/>
          <a:ln cap="flat" cmpd="sng" w="19050">
            <a:solidFill>
              <a:schemeClr val="dk1"/>
            </a:solidFill>
            <a:prstDash val="solid"/>
            <a:round/>
            <a:headEnd len="med" w="med" type="oval"/>
            <a:tailEnd len="sm" w="sm" type="none"/>
          </a:ln>
        </p:spPr>
      </p:cxnSp>
      <p:cxnSp>
        <p:nvCxnSpPr>
          <p:cNvPr id="338" name="Google Shape;338;p57"/>
          <p:cNvCxnSpPr>
            <a:endCxn id="333" idx="1"/>
          </p:cNvCxnSpPr>
          <p:nvPr/>
        </p:nvCxnSpPr>
        <p:spPr>
          <a:xfrm>
            <a:off x="531525" y="1633050"/>
            <a:ext cx="378900" cy="0"/>
          </a:xfrm>
          <a:prstGeom prst="straightConnector1">
            <a:avLst/>
          </a:prstGeom>
          <a:noFill/>
          <a:ln cap="flat" cmpd="sng" w="19050">
            <a:solidFill>
              <a:schemeClr val="dk1"/>
            </a:solidFill>
            <a:prstDash val="solid"/>
            <a:round/>
            <a:headEnd len="med" w="med" type="oval"/>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2" name="Shape 342"/>
        <p:cNvGrpSpPr/>
        <p:nvPr/>
      </p:nvGrpSpPr>
      <p:grpSpPr>
        <a:xfrm>
          <a:off x="0" y="0"/>
          <a:ext cx="0" cy="0"/>
          <a:chOff x="0" y="0"/>
          <a:chExt cx="0" cy="0"/>
        </a:xfrm>
      </p:grpSpPr>
      <p:sp>
        <p:nvSpPr>
          <p:cNvPr id="343" name="Google Shape;343;p58"/>
          <p:cNvSpPr txBox="1"/>
          <p:nvPr>
            <p:ph idx="5" type="body"/>
          </p:nvPr>
        </p:nvSpPr>
        <p:spPr>
          <a:xfrm>
            <a:off x="6080700" y="2132925"/>
            <a:ext cx="2606100" cy="2439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1000"/>
              </a:spcAft>
              <a:buSzPts val="1200"/>
              <a:buNone/>
            </a:pPr>
            <a:r>
              <a:rPr lang="en"/>
              <a:t>Ta tak i utfordringene med konstruktivistisk læring i et mangfoldig klasserom.</a:t>
            </a:r>
            <a:endParaRPr/>
          </a:p>
        </p:txBody>
      </p:sp>
      <p:sp>
        <p:nvSpPr>
          <p:cNvPr id="344" name="Google Shape;344;p58"/>
          <p:cNvSpPr txBox="1"/>
          <p:nvPr>
            <p:ph idx="3" type="body"/>
          </p:nvPr>
        </p:nvSpPr>
        <p:spPr>
          <a:xfrm>
            <a:off x="3268950" y="2132925"/>
            <a:ext cx="2606100" cy="2439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1000"/>
              </a:spcAft>
              <a:buSzPts val="1200"/>
              <a:buNone/>
            </a:pPr>
            <a:r>
              <a:rPr lang="en"/>
              <a:t>Utfordre det positivistiske kunnskapsbegrepet og omfavn ulike måter å vite på.</a:t>
            </a:r>
            <a:endParaRPr/>
          </a:p>
        </p:txBody>
      </p:sp>
      <p:sp>
        <p:nvSpPr>
          <p:cNvPr id="345" name="Google Shape;345;p58"/>
          <p:cNvSpPr txBox="1"/>
          <p:nvPr>
            <p:ph idx="1" type="body"/>
          </p:nvPr>
        </p:nvSpPr>
        <p:spPr>
          <a:xfrm>
            <a:off x="457200" y="2132925"/>
            <a:ext cx="2606100" cy="2439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1000"/>
              </a:spcAft>
              <a:buSzPts val="1018"/>
              <a:buNone/>
            </a:pPr>
            <a:r>
              <a:rPr lang="en"/>
              <a:t>Gå bort fra symbolpolitikk for å sikre meningsfull inkludering av ulike perspektiver.</a:t>
            </a:r>
            <a:endParaRPr sz="1400"/>
          </a:p>
        </p:txBody>
      </p:sp>
      <p:sp>
        <p:nvSpPr>
          <p:cNvPr id="346" name="Google Shape;346;p58"/>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SzPts val="2800"/>
              <a:buNone/>
            </a:pPr>
            <a:r>
              <a:rPr lang="en" sz="2500">
                <a:solidFill>
                  <a:schemeClr val="dk1"/>
                </a:solidFill>
              </a:rPr>
              <a:t>Strategier for integrering av mangfold: Del 1</a:t>
            </a:r>
            <a:endParaRPr sz="2500">
              <a:solidFill>
                <a:schemeClr val="dk1"/>
              </a:solidFill>
            </a:endParaRPr>
          </a:p>
        </p:txBody>
      </p:sp>
      <p:sp>
        <p:nvSpPr>
          <p:cNvPr id="347" name="Google Shape;347;p58"/>
          <p:cNvSpPr/>
          <p:nvPr/>
        </p:nvSpPr>
        <p:spPr>
          <a:xfrm>
            <a:off x="457175" y="1588125"/>
            <a:ext cx="2606100" cy="474600"/>
          </a:xfrm>
          <a:prstGeom prst="rect">
            <a:avLst/>
          </a:prstGeom>
          <a:noFill/>
          <a:ln>
            <a:noFill/>
          </a:ln>
        </p:spPr>
        <p:txBody>
          <a:bodyPr anchorCtr="0" anchor="ctr" bIns="91425" lIns="137150" spcFirstLastPara="1" rIns="0" wrap="square" tIns="91425">
            <a:noAutofit/>
          </a:bodyPr>
          <a:lstStyle/>
          <a:p>
            <a:pPr indent="0" lvl="0" marL="0" marR="0" rtl="0" algn="l">
              <a:lnSpc>
                <a:spcPct val="100000"/>
              </a:lnSpc>
              <a:spcBef>
                <a:spcPts val="0"/>
              </a:spcBef>
              <a:spcAft>
                <a:spcPts val="0"/>
              </a:spcAft>
              <a:buClr>
                <a:srgbClr val="000000"/>
              </a:buClr>
              <a:buSzPts val="4500"/>
              <a:buFont typeface="Arial"/>
              <a:buNone/>
            </a:pPr>
            <a:r>
              <a:rPr b="0" i="0" lang="en" sz="4500" u="none" cap="none" strike="noStrike">
                <a:solidFill>
                  <a:schemeClr val="dk1"/>
                </a:solidFill>
                <a:latin typeface="Hanken Grotesk Black"/>
                <a:ea typeface="Hanken Grotesk Black"/>
                <a:cs typeface="Hanken Grotesk Black"/>
                <a:sym typeface="Hanken Grotesk Black"/>
              </a:rPr>
              <a:t>01</a:t>
            </a:r>
            <a:endParaRPr b="0" i="0" sz="4500" u="none" cap="none" strike="noStrike">
              <a:solidFill>
                <a:schemeClr val="dk1"/>
              </a:solidFill>
              <a:latin typeface="Hanken Grotesk Black"/>
              <a:ea typeface="Hanken Grotesk Black"/>
              <a:cs typeface="Hanken Grotesk Black"/>
              <a:sym typeface="Hanken Grotesk Black"/>
            </a:endParaRPr>
          </a:p>
        </p:txBody>
      </p:sp>
      <p:sp>
        <p:nvSpPr>
          <p:cNvPr id="348" name="Google Shape;348;p58"/>
          <p:cNvSpPr/>
          <p:nvPr/>
        </p:nvSpPr>
        <p:spPr>
          <a:xfrm>
            <a:off x="3236998" y="1588125"/>
            <a:ext cx="2606100" cy="474600"/>
          </a:xfrm>
          <a:prstGeom prst="rect">
            <a:avLst/>
          </a:prstGeom>
          <a:noFill/>
          <a:ln>
            <a:noFill/>
          </a:ln>
        </p:spPr>
        <p:txBody>
          <a:bodyPr anchorCtr="0" anchor="ctr" bIns="91425" lIns="137150" spcFirstLastPara="1" rIns="0" wrap="square" tIns="91425">
            <a:noAutofit/>
          </a:bodyPr>
          <a:lstStyle/>
          <a:p>
            <a:pPr indent="0" lvl="0" marL="0" marR="0" rtl="0" algn="l">
              <a:lnSpc>
                <a:spcPct val="100000"/>
              </a:lnSpc>
              <a:spcBef>
                <a:spcPts val="0"/>
              </a:spcBef>
              <a:spcAft>
                <a:spcPts val="0"/>
              </a:spcAft>
              <a:buClr>
                <a:srgbClr val="000000"/>
              </a:buClr>
              <a:buSzPts val="4500"/>
              <a:buFont typeface="Arial"/>
              <a:buNone/>
            </a:pPr>
            <a:r>
              <a:rPr b="0" i="0" lang="en" sz="4500" u="none" cap="none" strike="noStrike">
                <a:solidFill>
                  <a:schemeClr val="dk1"/>
                </a:solidFill>
                <a:latin typeface="Hanken Grotesk Black"/>
                <a:ea typeface="Hanken Grotesk Black"/>
                <a:cs typeface="Hanken Grotesk Black"/>
                <a:sym typeface="Hanken Grotesk Black"/>
              </a:rPr>
              <a:t>02</a:t>
            </a:r>
            <a:endParaRPr b="0" i="0" sz="4500" u="none" cap="none" strike="noStrike">
              <a:solidFill>
                <a:schemeClr val="dk1"/>
              </a:solidFill>
              <a:latin typeface="Hanken Grotesk Black"/>
              <a:ea typeface="Hanken Grotesk Black"/>
              <a:cs typeface="Hanken Grotesk Black"/>
              <a:sym typeface="Hanken Grotesk Black"/>
            </a:endParaRPr>
          </a:p>
        </p:txBody>
      </p:sp>
      <p:sp>
        <p:nvSpPr>
          <p:cNvPr id="349" name="Google Shape;349;p58"/>
          <p:cNvSpPr/>
          <p:nvPr/>
        </p:nvSpPr>
        <p:spPr>
          <a:xfrm>
            <a:off x="6016800" y="1588125"/>
            <a:ext cx="2606100" cy="474600"/>
          </a:xfrm>
          <a:prstGeom prst="rect">
            <a:avLst/>
          </a:prstGeom>
          <a:noFill/>
          <a:ln>
            <a:noFill/>
          </a:ln>
        </p:spPr>
        <p:txBody>
          <a:bodyPr anchorCtr="0" anchor="ctr" bIns="91425" lIns="137150" spcFirstLastPara="1" rIns="0" wrap="square" tIns="91425">
            <a:noAutofit/>
          </a:bodyPr>
          <a:lstStyle/>
          <a:p>
            <a:pPr indent="0" lvl="0" marL="0" marR="0" rtl="0" algn="l">
              <a:lnSpc>
                <a:spcPct val="100000"/>
              </a:lnSpc>
              <a:spcBef>
                <a:spcPts val="0"/>
              </a:spcBef>
              <a:spcAft>
                <a:spcPts val="0"/>
              </a:spcAft>
              <a:buClr>
                <a:srgbClr val="000000"/>
              </a:buClr>
              <a:buSzPts val="4500"/>
              <a:buFont typeface="Arial"/>
              <a:buNone/>
            </a:pPr>
            <a:r>
              <a:rPr b="0" i="0" lang="en" sz="4500" u="none" cap="none" strike="noStrike">
                <a:solidFill>
                  <a:schemeClr val="dk1"/>
                </a:solidFill>
                <a:latin typeface="Hanken Grotesk Black"/>
                <a:ea typeface="Hanken Grotesk Black"/>
                <a:cs typeface="Hanken Grotesk Black"/>
                <a:sym typeface="Hanken Grotesk Black"/>
              </a:rPr>
              <a:t>03</a:t>
            </a:r>
            <a:endParaRPr b="0" i="0" sz="4500" u="none" cap="none" strike="noStrike">
              <a:solidFill>
                <a:schemeClr val="dk1"/>
              </a:solidFill>
              <a:latin typeface="Hanken Grotesk Black"/>
              <a:ea typeface="Hanken Grotesk Black"/>
              <a:cs typeface="Hanken Grotesk Black"/>
              <a:sym typeface="Hanken Grotesk Black"/>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9"/>
          <p:cNvSpPr txBox="1"/>
          <p:nvPr>
            <p:ph idx="1" type="body"/>
          </p:nvPr>
        </p:nvSpPr>
        <p:spPr>
          <a:xfrm>
            <a:off x="489150" y="2727525"/>
            <a:ext cx="2606100" cy="1848000"/>
          </a:xfrm>
          <a:prstGeom prst="rect">
            <a:avLst/>
          </a:prstGeom>
          <a:noFill/>
          <a:ln>
            <a:noFill/>
          </a:ln>
        </p:spPr>
        <p:txBody>
          <a:bodyPr anchorCtr="0" anchor="t" bIns="91425" lIns="137150" spcFirstLastPara="1" rIns="137150" wrap="square" tIns="91425">
            <a:noAutofit/>
          </a:bodyPr>
          <a:lstStyle/>
          <a:p>
            <a:pPr indent="0" lvl="0" marL="0" rtl="0" algn="ctr">
              <a:lnSpc>
                <a:spcPct val="115000"/>
              </a:lnSpc>
              <a:spcBef>
                <a:spcPts val="0"/>
              </a:spcBef>
              <a:spcAft>
                <a:spcPts val="1000"/>
              </a:spcAft>
              <a:buSzPts val="1200"/>
              <a:buNone/>
            </a:pPr>
            <a:r>
              <a:rPr lang="en"/>
              <a:t>Ta tak i utfordringene ved konstruktivistisk læring for å skape et inkluderende og støttende miljø.</a:t>
            </a:r>
            <a:endParaRPr>
              <a:solidFill>
                <a:schemeClr val="dk1"/>
              </a:solidFill>
            </a:endParaRPr>
          </a:p>
        </p:txBody>
      </p:sp>
      <p:sp>
        <p:nvSpPr>
          <p:cNvPr id="355" name="Google Shape;355;p59"/>
          <p:cNvSpPr txBox="1"/>
          <p:nvPr>
            <p:ph idx="2" type="body"/>
          </p:nvPr>
        </p:nvSpPr>
        <p:spPr>
          <a:xfrm>
            <a:off x="3268950" y="2727525"/>
            <a:ext cx="2606100" cy="1848000"/>
          </a:xfrm>
          <a:prstGeom prst="rect">
            <a:avLst/>
          </a:prstGeom>
          <a:noFill/>
          <a:ln>
            <a:noFill/>
          </a:ln>
        </p:spPr>
        <p:txBody>
          <a:bodyPr anchorCtr="0" anchor="t" bIns="91425" lIns="137150" spcFirstLastPara="1" rIns="137150" wrap="square" tIns="91425">
            <a:noAutofit/>
          </a:bodyPr>
          <a:lstStyle/>
          <a:p>
            <a:pPr indent="0" lvl="0" marL="0" rtl="0" algn="ctr">
              <a:lnSpc>
                <a:spcPct val="115000"/>
              </a:lnSpc>
              <a:spcBef>
                <a:spcPts val="0"/>
              </a:spcBef>
              <a:spcAft>
                <a:spcPts val="1000"/>
              </a:spcAft>
              <a:buSzPts val="1200"/>
              <a:buNone/>
            </a:pPr>
            <a:r>
              <a:rPr lang="en"/>
              <a:t>Utfordre positivistisk kunnskap ved å oppmuntre til kritisk analyse og stille spørsmål ved europeiske perspektiver.</a:t>
            </a:r>
            <a:endParaRPr>
              <a:solidFill>
                <a:schemeClr val="dk1"/>
              </a:solidFill>
            </a:endParaRPr>
          </a:p>
        </p:txBody>
      </p:sp>
      <p:sp>
        <p:nvSpPr>
          <p:cNvPr id="356" name="Google Shape;356;p59"/>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lang="en" sz="2520"/>
              <a:t>Strategier for integrering av mangfold: Del 2</a:t>
            </a:r>
            <a:endParaRPr sz="2520"/>
          </a:p>
        </p:txBody>
      </p:sp>
      <p:sp>
        <p:nvSpPr>
          <p:cNvPr id="357" name="Google Shape;357;p59"/>
          <p:cNvSpPr txBox="1"/>
          <p:nvPr>
            <p:ph idx="3" type="body"/>
          </p:nvPr>
        </p:nvSpPr>
        <p:spPr>
          <a:xfrm>
            <a:off x="6048750" y="2727525"/>
            <a:ext cx="2606100" cy="1848000"/>
          </a:xfrm>
          <a:prstGeom prst="rect">
            <a:avLst/>
          </a:prstGeom>
          <a:noFill/>
          <a:ln>
            <a:noFill/>
          </a:ln>
        </p:spPr>
        <p:txBody>
          <a:bodyPr anchorCtr="0" anchor="t" bIns="91425" lIns="137150" spcFirstLastPara="1" rIns="137150" wrap="square" tIns="91425">
            <a:noAutofit/>
          </a:bodyPr>
          <a:lstStyle/>
          <a:p>
            <a:pPr indent="0" lvl="0" marL="0" rtl="0" algn="ctr">
              <a:lnSpc>
                <a:spcPct val="115000"/>
              </a:lnSpc>
              <a:spcBef>
                <a:spcPts val="0"/>
              </a:spcBef>
              <a:spcAft>
                <a:spcPts val="1000"/>
              </a:spcAft>
              <a:buSzPts val="1200"/>
              <a:buNone/>
            </a:pPr>
            <a:r>
              <a:rPr lang="en"/>
              <a:t>Gå bort fra symbolpolitikk for å sikre meningsfull inkludering av ulike perspektiver.</a:t>
            </a:r>
            <a:endParaRPr>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1" name="Shape 361"/>
        <p:cNvGrpSpPr/>
        <p:nvPr/>
      </p:nvGrpSpPr>
      <p:grpSpPr>
        <a:xfrm>
          <a:off x="0" y="0"/>
          <a:ext cx="0" cy="0"/>
          <a:chOff x="0" y="0"/>
          <a:chExt cx="0" cy="0"/>
        </a:xfrm>
      </p:grpSpPr>
      <p:sp>
        <p:nvSpPr>
          <p:cNvPr id="362" name="Google Shape;362;p60"/>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60"/>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lang="en" sz="2520"/>
              <a:t>Overvinne utfordringene ved implementering av mangfold: Del 1</a:t>
            </a:r>
            <a:endParaRPr sz="2520"/>
          </a:p>
        </p:txBody>
      </p:sp>
      <p:sp>
        <p:nvSpPr>
          <p:cNvPr id="364" name="Google Shape;364;p60"/>
          <p:cNvSpPr txBox="1"/>
          <p:nvPr>
            <p:ph idx="1" type="body"/>
          </p:nvPr>
        </p:nvSpPr>
        <p:spPr>
          <a:xfrm>
            <a:off x="457200" y="1834900"/>
            <a:ext cx="3776100" cy="2734200"/>
          </a:xfrm>
          <a:prstGeom prst="rect">
            <a:avLst/>
          </a:prstGeom>
          <a:noFill/>
          <a:ln>
            <a:noFill/>
          </a:ln>
        </p:spPr>
        <p:txBody>
          <a:bodyPr anchorCtr="0" anchor="t" bIns="91425" lIns="91425" spcFirstLastPara="1" rIns="91425" wrap="square" tIns="91425">
            <a:noAutofit/>
          </a:bodyPr>
          <a:lstStyle/>
          <a:p>
            <a:pPr indent="-247650" lvl="0" marL="342900" rtl="0" algn="l">
              <a:lnSpc>
                <a:spcPct val="115000"/>
              </a:lnSpc>
              <a:spcBef>
                <a:spcPts val="0"/>
              </a:spcBef>
              <a:spcAft>
                <a:spcPts val="0"/>
              </a:spcAft>
              <a:buSzPts val="1200"/>
              <a:buChar char="•"/>
            </a:pPr>
            <a:r>
              <a:rPr lang="en" sz="1200"/>
              <a:t>Unngå symbolpolitikk i mangfoldsarbeidet.</a:t>
            </a:r>
            <a:endParaRPr sz="1200"/>
          </a:p>
          <a:p>
            <a:pPr indent="-247650" lvl="0" marL="342900" rtl="0" algn="l">
              <a:lnSpc>
                <a:spcPct val="115000"/>
              </a:lnSpc>
              <a:spcBef>
                <a:spcPts val="1000"/>
              </a:spcBef>
              <a:spcAft>
                <a:spcPts val="0"/>
              </a:spcAft>
              <a:buSzPts val="1200"/>
              <a:buChar char="•"/>
            </a:pPr>
            <a:r>
              <a:rPr lang="en" sz="1200"/>
              <a:t>Utfordrer eurosentrisk dominans.</a:t>
            </a:r>
            <a:endParaRPr sz="1200"/>
          </a:p>
          <a:p>
            <a:pPr indent="-247650" lvl="0" marL="342900" rtl="0" algn="l">
              <a:lnSpc>
                <a:spcPct val="115000"/>
              </a:lnSpc>
              <a:spcBef>
                <a:spcPts val="1000"/>
              </a:spcBef>
              <a:spcAft>
                <a:spcPts val="1000"/>
              </a:spcAft>
              <a:buSzPts val="1200"/>
              <a:buChar char="•"/>
            </a:pPr>
            <a:r>
              <a:rPr lang="en" sz="1200"/>
              <a:t>Inkludering av ulike perspektiver i læringen.</a:t>
            </a:r>
            <a:endParaRPr sz="1200"/>
          </a:p>
        </p:txBody>
      </p:sp>
      <p:sp>
        <p:nvSpPr>
          <p:cNvPr id="365" name="Google Shape;365;p60"/>
          <p:cNvSpPr txBox="1"/>
          <p:nvPr>
            <p:ph idx="2" type="body"/>
          </p:nvPr>
        </p:nvSpPr>
        <p:spPr>
          <a:xfrm>
            <a:off x="4800400" y="1834900"/>
            <a:ext cx="3776100" cy="2734200"/>
          </a:xfrm>
          <a:prstGeom prst="rect">
            <a:avLst/>
          </a:prstGeom>
          <a:noFill/>
          <a:ln>
            <a:noFill/>
          </a:ln>
        </p:spPr>
        <p:txBody>
          <a:bodyPr anchorCtr="0" anchor="t" bIns="91425" lIns="91425" spcFirstLastPara="1" rIns="91425" wrap="square" tIns="91425">
            <a:noAutofit/>
          </a:bodyPr>
          <a:lstStyle/>
          <a:p>
            <a:pPr indent="-247650" lvl="0" marL="342900" marR="0" rtl="0" algn="l">
              <a:lnSpc>
                <a:spcPct val="115000"/>
              </a:lnSpc>
              <a:spcBef>
                <a:spcPts val="0"/>
              </a:spcBef>
              <a:spcAft>
                <a:spcPts val="0"/>
              </a:spcAft>
              <a:buSzPts val="1200"/>
              <a:buChar char="•"/>
            </a:pPr>
            <a:r>
              <a:rPr lang="en" sz="1200"/>
              <a:t>Fremme ekte inkludering.</a:t>
            </a:r>
            <a:endParaRPr sz="1200"/>
          </a:p>
          <a:p>
            <a:pPr indent="-247650" lvl="0" marL="342900" marR="0" rtl="0" algn="l">
              <a:lnSpc>
                <a:spcPct val="115000"/>
              </a:lnSpc>
              <a:spcBef>
                <a:spcPts val="1000"/>
              </a:spcBef>
              <a:spcAft>
                <a:spcPts val="0"/>
              </a:spcAft>
              <a:buSzPts val="1200"/>
              <a:buChar char="•"/>
            </a:pPr>
            <a:r>
              <a:rPr lang="en" sz="1200"/>
              <a:t>Fremme alternative perspektiver.</a:t>
            </a:r>
            <a:endParaRPr sz="1200"/>
          </a:p>
          <a:p>
            <a:pPr indent="-247650" lvl="0" marL="342900" marR="0" rtl="0" algn="l">
              <a:lnSpc>
                <a:spcPct val="115000"/>
              </a:lnSpc>
              <a:spcBef>
                <a:spcPts val="1000"/>
              </a:spcBef>
              <a:spcAft>
                <a:spcPts val="1000"/>
              </a:spcAft>
              <a:buSzPts val="1200"/>
              <a:buChar char="•"/>
            </a:pPr>
            <a:r>
              <a:rPr lang="en" sz="1200"/>
              <a:t>Bruk av ulike perspektiver i erfaringsbasert læring.</a:t>
            </a:r>
            <a:endParaRPr sz="1200"/>
          </a:p>
        </p:txBody>
      </p:sp>
      <p:sp>
        <p:nvSpPr>
          <p:cNvPr id="366" name="Google Shape;366;p60"/>
          <p:cNvSpPr txBox="1"/>
          <p:nvPr>
            <p:ph idx="3" type="subTitle"/>
          </p:nvPr>
        </p:nvSpPr>
        <p:spPr>
          <a:xfrm>
            <a:off x="457200" y="1164900"/>
            <a:ext cx="3776100"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1200"/>
              </a:spcAft>
              <a:buSzPts val="1600"/>
              <a:buNone/>
            </a:pPr>
            <a:r>
              <a:rPr lang="en"/>
              <a:t>Utfordringer</a:t>
            </a:r>
            <a:endParaRPr/>
          </a:p>
        </p:txBody>
      </p:sp>
      <p:sp>
        <p:nvSpPr>
          <p:cNvPr id="367" name="Google Shape;367;p60"/>
          <p:cNvSpPr txBox="1"/>
          <p:nvPr>
            <p:ph idx="4" type="subTitle"/>
          </p:nvPr>
        </p:nvSpPr>
        <p:spPr>
          <a:xfrm>
            <a:off x="4800400" y="1164900"/>
            <a:ext cx="3776100"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1200"/>
              </a:spcAft>
              <a:buSzPts val="1600"/>
              <a:buNone/>
            </a:pPr>
            <a:r>
              <a:rPr lang="en"/>
              <a:t>Strategier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61"/>
          <p:cNvSpPr txBox="1"/>
          <p:nvPr>
            <p:ph type="title"/>
          </p:nvPr>
        </p:nvSpPr>
        <p:spPr>
          <a:xfrm>
            <a:off x="457200" y="445025"/>
            <a:ext cx="8229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lang="en" sz="2520"/>
              <a:t>Overvinne utfordringer knyttet til implementering av mangfold: Del 2</a:t>
            </a:r>
            <a:endParaRPr sz="2520"/>
          </a:p>
        </p:txBody>
      </p:sp>
      <p:sp>
        <p:nvSpPr>
          <p:cNvPr id="373" name="Google Shape;373;p61"/>
          <p:cNvSpPr txBox="1"/>
          <p:nvPr>
            <p:ph idx="1" type="body"/>
          </p:nvPr>
        </p:nvSpPr>
        <p:spPr>
          <a:xfrm>
            <a:off x="457200" y="1834900"/>
            <a:ext cx="3776100" cy="2734200"/>
          </a:xfrm>
          <a:prstGeom prst="rect">
            <a:avLst/>
          </a:prstGeom>
          <a:noFill/>
          <a:ln>
            <a:noFill/>
          </a:ln>
        </p:spPr>
        <p:txBody>
          <a:bodyPr anchorCtr="0" anchor="t" bIns="91425" lIns="91425" spcFirstLastPara="1" rIns="91425" wrap="square" tIns="91425">
            <a:noAutofit/>
          </a:bodyPr>
          <a:lstStyle/>
          <a:p>
            <a:pPr indent="-241300" lvl="0" marL="342900" rtl="0" algn="l">
              <a:lnSpc>
                <a:spcPct val="115000"/>
              </a:lnSpc>
              <a:spcBef>
                <a:spcPts val="0"/>
              </a:spcBef>
              <a:spcAft>
                <a:spcPts val="0"/>
              </a:spcAft>
              <a:buClr>
                <a:schemeClr val="dk1"/>
              </a:buClr>
              <a:buSzPts val="1100"/>
              <a:buChar char="●"/>
            </a:pPr>
            <a:r>
              <a:rPr lang="en" sz="1100"/>
              <a:t>Gå bort fra symbolpolitikk</a:t>
            </a:r>
            <a:endParaRPr sz="1100"/>
          </a:p>
          <a:p>
            <a:pPr indent="-241300" lvl="0" marL="342900" rtl="0" algn="l">
              <a:lnSpc>
                <a:spcPct val="115000"/>
              </a:lnSpc>
              <a:spcBef>
                <a:spcPts val="1000"/>
              </a:spcBef>
              <a:spcAft>
                <a:spcPts val="0"/>
              </a:spcAft>
              <a:buClr>
                <a:schemeClr val="dk1"/>
              </a:buClr>
              <a:buSzPts val="1100"/>
              <a:buChar char="●"/>
            </a:pPr>
            <a:r>
              <a:rPr lang="en" sz="1100"/>
              <a:t>Utfordre positivistisk kunnskap</a:t>
            </a:r>
            <a:endParaRPr sz="1100"/>
          </a:p>
          <a:p>
            <a:pPr indent="-241300" lvl="0" marL="342900" rtl="0" algn="l">
              <a:lnSpc>
                <a:spcPct val="115000"/>
              </a:lnSpc>
              <a:spcBef>
                <a:spcPts val="1000"/>
              </a:spcBef>
              <a:spcAft>
                <a:spcPts val="1000"/>
              </a:spcAft>
              <a:buClr>
                <a:schemeClr val="dk1"/>
              </a:buClr>
              <a:buSzPts val="1100"/>
              <a:buChar char="●"/>
            </a:pPr>
            <a:r>
              <a:rPr lang="en" sz="1100"/>
              <a:t>Håndtere konstruktivistiske læringsutfordringer</a:t>
            </a:r>
            <a:endParaRPr sz="1100"/>
          </a:p>
        </p:txBody>
      </p:sp>
      <p:sp>
        <p:nvSpPr>
          <p:cNvPr id="374" name="Google Shape;374;p61"/>
          <p:cNvSpPr txBox="1"/>
          <p:nvPr>
            <p:ph idx="2" type="body"/>
          </p:nvPr>
        </p:nvSpPr>
        <p:spPr>
          <a:xfrm>
            <a:off x="4800400" y="1834900"/>
            <a:ext cx="3776100" cy="2734200"/>
          </a:xfrm>
          <a:prstGeom prst="rect">
            <a:avLst/>
          </a:prstGeom>
          <a:noFill/>
          <a:ln>
            <a:noFill/>
          </a:ln>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Clr>
                <a:schemeClr val="dk1"/>
              </a:buClr>
              <a:buSzPts val="1100"/>
              <a:buChar char="●"/>
            </a:pPr>
            <a:r>
              <a:rPr lang="en" sz="1100"/>
              <a:t>Casestudie 1: Identitetstekster for sosiokulturell utveksling</a:t>
            </a:r>
            <a:endParaRPr sz="1100"/>
          </a:p>
          <a:p>
            <a:pPr indent="-241300" lvl="0" marL="342900" marR="0" rtl="0" algn="l">
              <a:lnSpc>
                <a:spcPct val="115000"/>
              </a:lnSpc>
              <a:spcBef>
                <a:spcPts val="1000"/>
              </a:spcBef>
              <a:spcAft>
                <a:spcPts val="0"/>
              </a:spcAft>
              <a:buClr>
                <a:schemeClr val="dk1"/>
              </a:buClr>
              <a:buSzPts val="1100"/>
              <a:buChar char="●"/>
            </a:pPr>
            <a:r>
              <a:rPr lang="en" sz="1100"/>
              <a:t>Casestudie 2: "En idiot i utlandet" for interkulturell kommunikasjon</a:t>
            </a:r>
            <a:endParaRPr sz="1100"/>
          </a:p>
          <a:p>
            <a:pPr indent="-241300" lvl="0" marL="342900" marR="0" rtl="0" algn="l">
              <a:lnSpc>
                <a:spcPct val="115000"/>
              </a:lnSpc>
              <a:spcBef>
                <a:spcPts val="1000"/>
              </a:spcBef>
              <a:spcAft>
                <a:spcPts val="1000"/>
              </a:spcAft>
              <a:buClr>
                <a:schemeClr val="dk1"/>
              </a:buClr>
              <a:buSzPts val="1100"/>
              <a:buChar char="●"/>
            </a:pPr>
            <a:r>
              <a:rPr lang="en" sz="1100"/>
              <a:t>Casestudie 3: [Legg til casestudie 3].</a:t>
            </a:r>
            <a:endParaRPr sz="1100"/>
          </a:p>
        </p:txBody>
      </p:sp>
      <p:sp>
        <p:nvSpPr>
          <p:cNvPr id="375" name="Google Shape;375;p61"/>
          <p:cNvSpPr txBox="1"/>
          <p:nvPr>
            <p:ph idx="3" type="subTitle"/>
          </p:nvPr>
        </p:nvSpPr>
        <p:spPr>
          <a:xfrm>
            <a:off x="692700" y="1164900"/>
            <a:ext cx="3540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1200"/>
              </a:spcAft>
              <a:buSzPts val="1600"/>
              <a:buNone/>
            </a:pPr>
            <a:r>
              <a:rPr lang="en" sz="1400">
                <a:solidFill>
                  <a:schemeClr val="lt1"/>
                </a:solidFill>
              </a:rPr>
              <a:t>Strategier for mangfold</a:t>
            </a:r>
            <a:endParaRPr sz="1400">
              <a:solidFill>
                <a:schemeClr val="lt1"/>
              </a:solidFill>
            </a:endParaRPr>
          </a:p>
        </p:txBody>
      </p:sp>
      <p:sp>
        <p:nvSpPr>
          <p:cNvPr id="376" name="Google Shape;376;p61"/>
          <p:cNvSpPr txBox="1"/>
          <p:nvPr>
            <p:ph idx="4" type="subTitle"/>
          </p:nvPr>
        </p:nvSpPr>
        <p:spPr>
          <a:xfrm>
            <a:off x="5035900" y="1164900"/>
            <a:ext cx="3540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1200"/>
              </a:spcAft>
              <a:buSzPts val="1600"/>
              <a:buNone/>
            </a:pPr>
            <a:r>
              <a:rPr lang="en" sz="1400">
                <a:solidFill>
                  <a:schemeClr val="lt1"/>
                </a:solidFill>
              </a:rPr>
              <a:t>Vellykkede initiativer</a:t>
            </a:r>
            <a:endParaRPr sz="1400">
              <a:solidFill>
                <a:schemeClr val="lt1"/>
              </a:solidFill>
            </a:endParaRPr>
          </a:p>
        </p:txBody>
      </p:sp>
      <p:cxnSp>
        <p:nvCxnSpPr>
          <p:cNvPr id="377" name="Google Shape;377;p61"/>
          <p:cNvCxnSpPr/>
          <p:nvPr/>
        </p:nvCxnSpPr>
        <p:spPr>
          <a:xfrm>
            <a:off x="4857775" y="1164900"/>
            <a:ext cx="0" cy="3526800"/>
          </a:xfrm>
          <a:prstGeom prst="straightConnector1">
            <a:avLst/>
          </a:prstGeom>
          <a:noFill/>
          <a:ln cap="flat" cmpd="sng" w="9525">
            <a:solidFill>
              <a:schemeClr val="accent1"/>
            </a:solidFill>
            <a:prstDash val="dot"/>
            <a:round/>
            <a:headEnd len="sm" w="sm" type="none"/>
            <a:tailEnd len="sm" w="sm" type="none"/>
          </a:ln>
        </p:spPr>
      </p:cxnSp>
      <p:cxnSp>
        <p:nvCxnSpPr>
          <p:cNvPr id="378" name="Google Shape;378;p61"/>
          <p:cNvCxnSpPr/>
          <p:nvPr/>
        </p:nvCxnSpPr>
        <p:spPr>
          <a:xfrm>
            <a:off x="518350" y="1164900"/>
            <a:ext cx="0" cy="3526800"/>
          </a:xfrm>
          <a:prstGeom prst="straightConnector1">
            <a:avLst/>
          </a:prstGeom>
          <a:noFill/>
          <a:ln cap="flat" cmpd="sng" w="9525">
            <a:solidFill>
              <a:schemeClr val="accent1"/>
            </a:solidFill>
            <a:prstDash val="dot"/>
            <a:round/>
            <a:headEnd len="sm" w="sm" type="none"/>
            <a:tailEnd len="sm" w="sm" type="none"/>
          </a:ln>
        </p:spPr>
      </p:cxnSp>
      <p:sp>
        <p:nvSpPr>
          <p:cNvPr id="379" name="Google Shape;379;p61"/>
          <p:cNvSpPr/>
          <p:nvPr/>
        </p:nvSpPr>
        <p:spPr>
          <a:xfrm>
            <a:off x="450850" y="1383600"/>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61"/>
          <p:cNvSpPr/>
          <p:nvPr/>
        </p:nvSpPr>
        <p:spPr>
          <a:xfrm>
            <a:off x="4790275" y="1383588"/>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lus Glow">
  <a:themeElements>
    <a:clrScheme name="Simple Dark">
      <a:dk1>
        <a:srgbClr val="FFFFFF"/>
      </a:dk1>
      <a:lt1>
        <a:srgbClr val="000000"/>
      </a:lt1>
      <a:dk2>
        <a:srgbClr val="303030"/>
      </a:dk2>
      <a:lt2>
        <a:srgbClr val="A3A090"/>
      </a:lt2>
      <a:accent1>
        <a:srgbClr val="4643E7"/>
      </a:accent1>
      <a:accent2>
        <a:srgbClr val="D4D6E4"/>
      </a:accent2>
      <a:accent3>
        <a:srgbClr val="FF99F1"/>
      </a:accent3>
      <a:accent4>
        <a:srgbClr val="8C5F66"/>
      </a:accent4>
      <a:accent5>
        <a:srgbClr val="ADBCA5"/>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lus Glow">
  <a:themeElements>
    <a:clrScheme name="Simple Dark">
      <a:dk1>
        <a:srgbClr val="FFFFFF"/>
      </a:dk1>
      <a:lt1>
        <a:srgbClr val="000000"/>
      </a:lt1>
      <a:dk2>
        <a:srgbClr val="303030"/>
      </a:dk2>
      <a:lt2>
        <a:srgbClr val="A3A090"/>
      </a:lt2>
      <a:accent1>
        <a:srgbClr val="4643E7"/>
      </a:accent1>
      <a:accent2>
        <a:srgbClr val="D4D6E4"/>
      </a:accent2>
      <a:accent3>
        <a:srgbClr val="FF99F1"/>
      </a:accent3>
      <a:accent4>
        <a:srgbClr val="8C5F66"/>
      </a:accent4>
      <a:accent5>
        <a:srgbClr val="ADBCA5"/>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