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5"/>
    <p:sldMasterId id="214748367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Hanken Grotesk"/>
      <p:regular r:id="rId26"/>
      <p:bold r:id="rId27"/>
      <p:italic r:id="rId28"/>
      <p:boldItalic r:id="rId29"/>
    </p:embeddedFont>
    <p:embeddedFont>
      <p:font typeface="Hanken Grotesk SemiBold"/>
      <p:regular r:id="rId30"/>
      <p:bold r:id="rId31"/>
      <p:italic r:id="rId32"/>
      <p:boldItalic r:id="rId33"/>
    </p:embeddedFont>
    <p:embeddedFont>
      <p:font typeface="Inter"/>
      <p:regular r:id="rId34"/>
      <p:bold r:id="rId35"/>
    </p:embeddedFont>
    <p:embeddedFont>
      <p:font typeface="Hanken Grotesk Black"/>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6132FB-1324-4619-8ACB-C7EB0C532832}">
  <a:tblStyle styleId="{A26132FB-1324-4619-8ACB-C7EB0C532832}"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HankenGrotesk-regular.fntdata"/><Relationship Id="rId25" Type="http://schemas.openxmlformats.org/officeDocument/2006/relationships/slide" Target="slides/slide18.xml"/><Relationship Id="rId28" Type="http://schemas.openxmlformats.org/officeDocument/2006/relationships/font" Target="fonts/HankenGrotesk-italic.fntdata"/><Relationship Id="rId27" Type="http://schemas.openxmlformats.org/officeDocument/2006/relationships/font" Target="fonts/HankenGrotes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ankenGrotesk-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ankenGroteskSemiBold-bold.fntdata"/><Relationship Id="rId30" Type="http://schemas.openxmlformats.org/officeDocument/2006/relationships/font" Target="fonts/HankenGroteskSemiBold-regular.fntdata"/><Relationship Id="rId11" Type="http://schemas.openxmlformats.org/officeDocument/2006/relationships/slide" Target="slides/slide4.xml"/><Relationship Id="rId33" Type="http://schemas.openxmlformats.org/officeDocument/2006/relationships/font" Target="fonts/HankenGroteskSemiBold-boldItalic.fntdata"/><Relationship Id="rId10" Type="http://schemas.openxmlformats.org/officeDocument/2006/relationships/slide" Target="slides/slide3.xml"/><Relationship Id="rId32" Type="http://schemas.openxmlformats.org/officeDocument/2006/relationships/font" Target="fonts/HankenGroteskSemiBold-italic.fntdata"/><Relationship Id="rId13" Type="http://schemas.openxmlformats.org/officeDocument/2006/relationships/slide" Target="slides/slide6.xml"/><Relationship Id="rId35" Type="http://schemas.openxmlformats.org/officeDocument/2006/relationships/font" Target="fonts/Inter-bold.fntdata"/><Relationship Id="rId12" Type="http://schemas.openxmlformats.org/officeDocument/2006/relationships/slide" Target="slides/slide5.xml"/><Relationship Id="rId34" Type="http://schemas.openxmlformats.org/officeDocument/2006/relationships/font" Target="fonts/Inter-regular.fntdata"/><Relationship Id="rId15" Type="http://schemas.openxmlformats.org/officeDocument/2006/relationships/slide" Target="slides/slide8.xml"/><Relationship Id="rId37" Type="http://schemas.openxmlformats.org/officeDocument/2006/relationships/font" Target="fonts/HankenGroteskBlack-boldItalic.fntdata"/><Relationship Id="rId14" Type="http://schemas.openxmlformats.org/officeDocument/2006/relationships/slide" Target="slides/slide7.xml"/><Relationship Id="rId36" Type="http://schemas.openxmlformats.org/officeDocument/2006/relationships/font" Target="fonts/HankenGroteskBlack-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f50bd8200f_7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1f50bd8200f_7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f50bd8200f_7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1f50bd8200f_7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f50bd8200f_7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1f50bd8200f_7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f50bd8200f_7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1f50bd8200f_7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f50bd8200f_7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g1f50bd8200f_7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f50bd8200f_7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1f50bd8200f_7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f50bd8200f_7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1f50bd8200f_7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f50bd8200f_7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1f50bd8200f_7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f50bd8200f_7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1f50bd8200f_7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f50cd7d58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f50cd7d58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f50bd8200f_7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1f50bd8200f_7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f50bd8200f_7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1f50bd8200f_7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f50bd8200f_7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1f50bd8200f_7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f50bd8200f_7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1f50bd8200f_7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f50bd8200f_7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1f50bd8200f_7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f50bd8200f_7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1f50bd8200f_7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f50bd8200f_7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1f50bd8200f_7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f50bd8200f_7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1f50bd8200f_7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6250" y="143750"/>
            <a:ext cx="9150300" cy="4857300"/>
          </a:xfrm>
          <a:prstGeom prst="rect">
            <a:avLst/>
          </a:prstGeom>
          <a:solidFill>
            <a:srgbClr val="FFFFFF">
              <a:alpha val="9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5"/>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0" name="Google Shape;60;p15"/>
          <p:cNvSpPr txBox="1"/>
          <p:nvPr>
            <p:ph idx="1" type="body"/>
          </p:nvPr>
        </p:nvSpPr>
        <p:spPr>
          <a:xfrm>
            <a:off x="457200" y="1834900"/>
            <a:ext cx="3776100" cy="2734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accent1"/>
              </a:buClr>
              <a:buSzPts val="1400"/>
              <a:buChar char="•"/>
              <a:defRPr sz="14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61" name="Google Shape;61;p15"/>
          <p:cNvSpPr txBox="1"/>
          <p:nvPr>
            <p:ph idx="2" type="body"/>
          </p:nvPr>
        </p:nvSpPr>
        <p:spPr>
          <a:xfrm>
            <a:off x="4800400" y="1834900"/>
            <a:ext cx="3776100" cy="2734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accent1"/>
              </a:buClr>
              <a:buSzPts val="1400"/>
              <a:buChar char="•"/>
              <a:defRPr sz="14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62" name="Google Shape;62;p15"/>
          <p:cNvSpPr txBox="1"/>
          <p:nvPr>
            <p:ph idx="3" type="subTitle"/>
          </p:nvPr>
        </p:nvSpPr>
        <p:spPr>
          <a:xfrm>
            <a:off x="457200" y="1164900"/>
            <a:ext cx="3776100" cy="572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63" name="Google Shape;63;p15"/>
          <p:cNvSpPr txBox="1"/>
          <p:nvPr>
            <p:ph idx="4" type="subTitle"/>
          </p:nvPr>
        </p:nvSpPr>
        <p:spPr>
          <a:xfrm>
            <a:off x="4800400" y="1164900"/>
            <a:ext cx="3776100" cy="572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6"/>
          <p:cNvSpPr/>
          <p:nvPr/>
        </p:nvSpPr>
        <p:spPr>
          <a:xfrm>
            <a:off x="-7275" y="-21825"/>
            <a:ext cx="9144000" cy="5143500"/>
          </a:xfrm>
          <a:prstGeom prst="rect">
            <a:avLst/>
          </a:prstGeom>
          <a:solidFill>
            <a:srgbClr val="FFFFFF">
              <a:alpha val="4470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6"/>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67" name="Shape 67"/>
        <p:cNvGrpSpPr/>
        <p:nvPr/>
      </p:nvGrpSpPr>
      <p:grpSpPr>
        <a:xfrm>
          <a:off x="0" y="0"/>
          <a:ext cx="0" cy="0"/>
          <a:chOff x="0" y="0"/>
          <a:chExt cx="0" cy="0"/>
        </a:xfrm>
      </p:grpSpPr>
      <p:sp>
        <p:nvSpPr>
          <p:cNvPr id="68" name="Google Shape;68;p17"/>
          <p:cNvSpPr txBox="1"/>
          <p:nvPr>
            <p:ph idx="1" type="body"/>
          </p:nvPr>
        </p:nvSpPr>
        <p:spPr>
          <a:xfrm>
            <a:off x="4572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69" name="Google Shape;69;p17"/>
          <p:cNvSpPr txBox="1"/>
          <p:nvPr>
            <p:ph idx="2" type="body"/>
          </p:nvPr>
        </p:nvSpPr>
        <p:spPr>
          <a:xfrm>
            <a:off x="32370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70" name="Google Shape;70;p17"/>
          <p:cNvSpPr txBox="1"/>
          <p:nvPr>
            <p:ph idx="3" type="body"/>
          </p:nvPr>
        </p:nvSpPr>
        <p:spPr>
          <a:xfrm>
            <a:off x="60168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71" name="Google Shape;71;p17"/>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72" name="Shape 72"/>
        <p:cNvGrpSpPr/>
        <p:nvPr/>
      </p:nvGrpSpPr>
      <p:grpSpPr>
        <a:xfrm>
          <a:off x="0" y="0"/>
          <a:ext cx="0" cy="0"/>
          <a:chOff x="0" y="0"/>
          <a:chExt cx="0" cy="0"/>
        </a:xfrm>
      </p:grpSpPr>
      <p:sp>
        <p:nvSpPr>
          <p:cNvPr id="73" name="Google Shape;73;p18"/>
          <p:cNvSpPr txBox="1"/>
          <p:nvPr>
            <p:ph idx="1" type="body"/>
          </p:nvPr>
        </p:nvSpPr>
        <p:spPr>
          <a:xfrm>
            <a:off x="457200" y="2361293"/>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74" name="Google Shape;74;p18"/>
          <p:cNvSpPr txBox="1"/>
          <p:nvPr>
            <p:ph idx="2" type="body"/>
          </p:nvPr>
        </p:nvSpPr>
        <p:spPr>
          <a:xfrm>
            <a:off x="457200" y="3582599"/>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75" name="Google Shape;75;p18"/>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6" name="Google Shape;76;p18"/>
          <p:cNvSpPr txBox="1"/>
          <p:nvPr>
            <p:ph idx="3" type="body"/>
          </p:nvPr>
        </p:nvSpPr>
        <p:spPr>
          <a:xfrm>
            <a:off x="457200" y="1140000"/>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9"/>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Clr>
                <a:schemeClr val="dk1"/>
              </a:buClr>
              <a:buSzPts val="1200"/>
              <a:buChar char="•"/>
              <a:defRPr sz="1200">
                <a:solidFill>
                  <a:schemeClr val="dk1"/>
                </a:solidFill>
              </a:defRPr>
            </a:lvl1pPr>
            <a:lvl2pPr indent="-304800" lvl="1" marL="914400" algn="l">
              <a:lnSpc>
                <a:spcPct val="115000"/>
              </a:lnSpc>
              <a:spcBef>
                <a:spcPts val="1000"/>
              </a:spcBef>
              <a:spcAft>
                <a:spcPts val="0"/>
              </a:spcAft>
              <a:buClr>
                <a:schemeClr val="dk1"/>
              </a:buClr>
              <a:buSzPts val="1200"/>
              <a:buChar char="○"/>
              <a:defRPr sz="1200">
                <a:solidFill>
                  <a:schemeClr val="dk1"/>
                </a:solidFill>
              </a:defRPr>
            </a:lvl2pPr>
            <a:lvl3pPr indent="-304800" lvl="2" marL="1371600" algn="l">
              <a:lnSpc>
                <a:spcPct val="115000"/>
              </a:lnSpc>
              <a:spcBef>
                <a:spcPts val="1000"/>
              </a:spcBef>
              <a:spcAft>
                <a:spcPts val="0"/>
              </a:spcAft>
              <a:buClr>
                <a:schemeClr val="dk1"/>
              </a:buClr>
              <a:buSzPts val="1200"/>
              <a:buChar char="■"/>
              <a:defRPr sz="1200">
                <a:solidFill>
                  <a:schemeClr val="dk1"/>
                </a:solidFill>
              </a:defRPr>
            </a:lvl3pPr>
            <a:lvl4pPr indent="-304800" lvl="3" marL="1828800" algn="l">
              <a:lnSpc>
                <a:spcPct val="115000"/>
              </a:lnSpc>
              <a:spcBef>
                <a:spcPts val="1000"/>
              </a:spcBef>
              <a:spcAft>
                <a:spcPts val="0"/>
              </a:spcAft>
              <a:buClr>
                <a:schemeClr val="dk1"/>
              </a:buClr>
              <a:buSzPts val="1200"/>
              <a:buChar char="●"/>
              <a:defRPr sz="1200">
                <a:solidFill>
                  <a:schemeClr val="dk1"/>
                </a:solidFill>
              </a:defRPr>
            </a:lvl4pPr>
            <a:lvl5pPr indent="-304800" lvl="4" marL="2286000" algn="l">
              <a:lnSpc>
                <a:spcPct val="115000"/>
              </a:lnSpc>
              <a:spcBef>
                <a:spcPts val="1000"/>
              </a:spcBef>
              <a:spcAft>
                <a:spcPts val="0"/>
              </a:spcAft>
              <a:buClr>
                <a:schemeClr val="dk1"/>
              </a:buClr>
              <a:buSzPts val="1200"/>
              <a:buChar char="○"/>
              <a:defRPr sz="1200">
                <a:solidFill>
                  <a:schemeClr val="dk1"/>
                </a:solidFill>
              </a:defRPr>
            </a:lvl5pPr>
            <a:lvl6pPr indent="-304800" lvl="5" marL="2743200" algn="l">
              <a:lnSpc>
                <a:spcPct val="115000"/>
              </a:lnSpc>
              <a:spcBef>
                <a:spcPts val="1000"/>
              </a:spcBef>
              <a:spcAft>
                <a:spcPts val="0"/>
              </a:spcAft>
              <a:buClr>
                <a:schemeClr val="dk1"/>
              </a:buClr>
              <a:buSzPts val="1200"/>
              <a:buChar char="■"/>
              <a:defRPr sz="1200">
                <a:solidFill>
                  <a:schemeClr val="dk1"/>
                </a:solidFill>
              </a:defRPr>
            </a:lvl6pPr>
            <a:lvl7pPr indent="-304800" lvl="6" marL="3200400" algn="l">
              <a:lnSpc>
                <a:spcPct val="115000"/>
              </a:lnSpc>
              <a:spcBef>
                <a:spcPts val="1000"/>
              </a:spcBef>
              <a:spcAft>
                <a:spcPts val="0"/>
              </a:spcAft>
              <a:buClr>
                <a:schemeClr val="dk1"/>
              </a:buClr>
              <a:buSzPts val="1200"/>
              <a:buChar char="●"/>
              <a:defRPr sz="1200">
                <a:solidFill>
                  <a:schemeClr val="dk1"/>
                </a:solidFill>
              </a:defRPr>
            </a:lvl7pPr>
            <a:lvl8pPr indent="-304800" lvl="7" marL="3657600" algn="l">
              <a:lnSpc>
                <a:spcPct val="115000"/>
              </a:lnSpc>
              <a:spcBef>
                <a:spcPts val="1000"/>
              </a:spcBef>
              <a:spcAft>
                <a:spcPts val="0"/>
              </a:spcAft>
              <a:buClr>
                <a:schemeClr val="dk1"/>
              </a:buClr>
              <a:buSzPts val="1200"/>
              <a:buChar char="○"/>
              <a:defRPr sz="1200">
                <a:solidFill>
                  <a:schemeClr val="dk1"/>
                </a:solidFill>
              </a:defRPr>
            </a:lvl8pPr>
            <a:lvl9pPr indent="-304800" lvl="8" marL="4114800" algn="l">
              <a:lnSpc>
                <a:spcPct val="115000"/>
              </a:lnSpc>
              <a:spcBef>
                <a:spcPts val="1000"/>
              </a:spcBef>
              <a:spcAft>
                <a:spcPts val="1000"/>
              </a:spcAft>
              <a:buClr>
                <a:schemeClr val="dk1"/>
              </a:buClr>
              <a:buSzPts val="1200"/>
              <a:buChar char="■"/>
              <a:defRPr sz="1200">
                <a:solidFill>
                  <a:schemeClr val="dk1"/>
                </a:solidFill>
              </a:defRPr>
            </a:lvl9pPr>
          </a:lstStyle>
          <a:p/>
        </p:txBody>
      </p:sp>
      <p:sp>
        <p:nvSpPr>
          <p:cNvPr id="79" name="Google Shape;79;p19"/>
          <p:cNvSpPr txBox="1"/>
          <p:nvPr>
            <p:ph idx="2" type="subTitle"/>
          </p:nvPr>
        </p:nvSpPr>
        <p:spPr>
          <a:xfrm>
            <a:off x="457200" y="1477250"/>
            <a:ext cx="2606100" cy="5313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600">
                <a:solidFill>
                  <a:schemeClr val="dk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80" name="Google Shape;80;p19"/>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1" name="Google Shape;81;p19"/>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Clr>
                <a:schemeClr val="dk1"/>
              </a:buClr>
              <a:buSzPts val="1200"/>
              <a:buChar char="•"/>
              <a:defRPr sz="1200">
                <a:solidFill>
                  <a:schemeClr val="dk1"/>
                </a:solidFill>
              </a:defRPr>
            </a:lvl1pPr>
            <a:lvl2pPr indent="-304800" lvl="1" marL="914400" algn="l">
              <a:lnSpc>
                <a:spcPct val="115000"/>
              </a:lnSpc>
              <a:spcBef>
                <a:spcPts val="1000"/>
              </a:spcBef>
              <a:spcAft>
                <a:spcPts val="0"/>
              </a:spcAft>
              <a:buClr>
                <a:schemeClr val="dk1"/>
              </a:buClr>
              <a:buSzPts val="1200"/>
              <a:buChar char="○"/>
              <a:defRPr sz="1200">
                <a:solidFill>
                  <a:schemeClr val="dk1"/>
                </a:solidFill>
              </a:defRPr>
            </a:lvl2pPr>
            <a:lvl3pPr indent="-304800" lvl="2" marL="1371600" algn="l">
              <a:lnSpc>
                <a:spcPct val="115000"/>
              </a:lnSpc>
              <a:spcBef>
                <a:spcPts val="1000"/>
              </a:spcBef>
              <a:spcAft>
                <a:spcPts val="0"/>
              </a:spcAft>
              <a:buClr>
                <a:schemeClr val="dk1"/>
              </a:buClr>
              <a:buSzPts val="1200"/>
              <a:buChar char="■"/>
              <a:defRPr sz="1200">
                <a:solidFill>
                  <a:schemeClr val="dk1"/>
                </a:solidFill>
              </a:defRPr>
            </a:lvl3pPr>
            <a:lvl4pPr indent="-304800" lvl="3" marL="1828800" algn="l">
              <a:lnSpc>
                <a:spcPct val="115000"/>
              </a:lnSpc>
              <a:spcBef>
                <a:spcPts val="1000"/>
              </a:spcBef>
              <a:spcAft>
                <a:spcPts val="0"/>
              </a:spcAft>
              <a:buClr>
                <a:schemeClr val="dk1"/>
              </a:buClr>
              <a:buSzPts val="1200"/>
              <a:buChar char="●"/>
              <a:defRPr sz="1200">
                <a:solidFill>
                  <a:schemeClr val="dk1"/>
                </a:solidFill>
              </a:defRPr>
            </a:lvl4pPr>
            <a:lvl5pPr indent="-304800" lvl="4" marL="2286000" algn="l">
              <a:lnSpc>
                <a:spcPct val="115000"/>
              </a:lnSpc>
              <a:spcBef>
                <a:spcPts val="1000"/>
              </a:spcBef>
              <a:spcAft>
                <a:spcPts val="0"/>
              </a:spcAft>
              <a:buClr>
                <a:schemeClr val="dk1"/>
              </a:buClr>
              <a:buSzPts val="1200"/>
              <a:buChar char="○"/>
              <a:defRPr sz="1200">
                <a:solidFill>
                  <a:schemeClr val="dk1"/>
                </a:solidFill>
              </a:defRPr>
            </a:lvl5pPr>
            <a:lvl6pPr indent="-304800" lvl="5" marL="2743200" algn="l">
              <a:lnSpc>
                <a:spcPct val="115000"/>
              </a:lnSpc>
              <a:spcBef>
                <a:spcPts val="1000"/>
              </a:spcBef>
              <a:spcAft>
                <a:spcPts val="0"/>
              </a:spcAft>
              <a:buClr>
                <a:schemeClr val="dk1"/>
              </a:buClr>
              <a:buSzPts val="1200"/>
              <a:buChar char="■"/>
              <a:defRPr sz="1200">
                <a:solidFill>
                  <a:schemeClr val="dk1"/>
                </a:solidFill>
              </a:defRPr>
            </a:lvl6pPr>
            <a:lvl7pPr indent="-304800" lvl="6" marL="3200400" algn="l">
              <a:lnSpc>
                <a:spcPct val="115000"/>
              </a:lnSpc>
              <a:spcBef>
                <a:spcPts val="1000"/>
              </a:spcBef>
              <a:spcAft>
                <a:spcPts val="0"/>
              </a:spcAft>
              <a:buClr>
                <a:schemeClr val="dk1"/>
              </a:buClr>
              <a:buSzPts val="1200"/>
              <a:buChar char="●"/>
              <a:defRPr sz="1200">
                <a:solidFill>
                  <a:schemeClr val="dk1"/>
                </a:solidFill>
              </a:defRPr>
            </a:lvl7pPr>
            <a:lvl8pPr indent="-304800" lvl="7" marL="3657600" algn="l">
              <a:lnSpc>
                <a:spcPct val="115000"/>
              </a:lnSpc>
              <a:spcBef>
                <a:spcPts val="1000"/>
              </a:spcBef>
              <a:spcAft>
                <a:spcPts val="0"/>
              </a:spcAft>
              <a:buClr>
                <a:schemeClr val="dk1"/>
              </a:buClr>
              <a:buSzPts val="1200"/>
              <a:buChar char="○"/>
              <a:defRPr sz="1200">
                <a:solidFill>
                  <a:schemeClr val="dk1"/>
                </a:solidFill>
              </a:defRPr>
            </a:lvl8pPr>
            <a:lvl9pPr indent="-304800" lvl="8" marL="4114800" algn="l">
              <a:lnSpc>
                <a:spcPct val="115000"/>
              </a:lnSpc>
              <a:spcBef>
                <a:spcPts val="1000"/>
              </a:spcBef>
              <a:spcAft>
                <a:spcPts val="1000"/>
              </a:spcAft>
              <a:buClr>
                <a:schemeClr val="dk1"/>
              </a:buClr>
              <a:buSzPts val="1200"/>
              <a:buChar char="■"/>
              <a:defRPr sz="1200">
                <a:solidFill>
                  <a:schemeClr val="dk1"/>
                </a:solidFill>
              </a:defRPr>
            </a:lvl9pPr>
          </a:lstStyle>
          <a:p/>
        </p:txBody>
      </p:sp>
      <p:sp>
        <p:nvSpPr>
          <p:cNvPr id="82" name="Google Shape;82;p19"/>
          <p:cNvSpPr txBox="1"/>
          <p:nvPr>
            <p:ph idx="4" type="subTitle"/>
          </p:nvPr>
        </p:nvSpPr>
        <p:spPr>
          <a:xfrm>
            <a:off x="3268950" y="1477250"/>
            <a:ext cx="2606100" cy="5313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600">
                <a:solidFill>
                  <a:schemeClr val="dk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83" name="Google Shape;83;p19"/>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Clr>
                <a:schemeClr val="dk1"/>
              </a:buClr>
              <a:buSzPts val="1200"/>
              <a:buChar char="•"/>
              <a:defRPr sz="1200">
                <a:solidFill>
                  <a:schemeClr val="dk1"/>
                </a:solidFill>
              </a:defRPr>
            </a:lvl1pPr>
            <a:lvl2pPr indent="-304800" lvl="1" marL="914400" algn="l">
              <a:lnSpc>
                <a:spcPct val="115000"/>
              </a:lnSpc>
              <a:spcBef>
                <a:spcPts val="1000"/>
              </a:spcBef>
              <a:spcAft>
                <a:spcPts val="0"/>
              </a:spcAft>
              <a:buClr>
                <a:schemeClr val="dk1"/>
              </a:buClr>
              <a:buSzPts val="1200"/>
              <a:buChar char="○"/>
              <a:defRPr sz="1200">
                <a:solidFill>
                  <a:schemeClr val="dk1"/>
                </a:solidFill>
              </a:defRPr>
            </a:lvl2pPr>
            <a:lvl3pPr indent="-304800" lvl="2" marL="1371600" algn="l">
              <a:lnSpc>
                <a:spcPct val="115000"/>
              </a:lnSpc>
              <a:spcBef>
                <a:spcPts val="1000"/>
              </a:spcBef>
              <a:spcAft>
                <a:spcPts val="0"/>
              </a:spcAft>
              <a:buClr>
                <a:schemeClr val="dk1"/>
              </a:buClr>
              <a:buSzPts val="1200"/>
              <a:buChar char="■"/>
              <a:defRPr sz="1200">
                <a:solidFill>
                  <a:schemeClr val="dk1"/>
                </a:solidFill>
              </a:defRPr>
            </a:lvl3pPr>
            <a:lvl4pPr indent="-304800" lvl="3" marL="1828800" algn="l">
              <a:lnSpc>
                <a:spcPct val="115000"/>
              </a:lnSpc>
              <a:spcBef>
                <a:spcPts val="1000"/>
              </a:spcBef>
              <a:spcAft>
                <a:spcPts val="0"/>
              </a:spcAft>
              <a:buClr>
                <a:schemeClr val="dk1"/>
              </a:buClr>
              <a:buSzPts val="1200"/>
              <a:buChar char="●"/>
              <a:defRPr sz="1200">
                <a:solidFill>
                  <a:schemeClr val="dk1"/>
                </a:solidFill>
              </a:defRPr>
            </a:lvl4pPr>
            <a:lvl5pPr indent="-304800" lvl="4" marL="2286000" algn="l">
              <a:lnSpc>
                <a:spcPct val="115000"/>
              </a:lnSpc>
              <a:spcBef>
                <a:spcPts val="1000"/>
              </a:spcBef>
              <a:spcAft>
                <a:spcPts val="0"/>
              </a:spcAft>
              <a:buClr>
                <a:schemeClr val="dk1"/>
              </a:buClr>
              <a:buSzPts val="1200"/>
              <a:buChar char="○"/>
              <a:defRPr sz="1200">
                <a:solidFill>
                  <a:schemeClr val="dk1"/>
                </a:solidFill>
              </a:defRPr>
            </a:lvl5pPr>
            <a:lvl6pPr indent="-304800" lvl="5" marL="2743200" algn="l">
              <a:lnSpc>
                <a:spcPct val="115000"/>
              </a:lnSpc>
              <a:spcBef>
                <a:spcPts val="1000"/>
              </a:spcBef>
              <a:spcAft>
                <a:spcPts val="0"/>
              </a:spcAft>
              <a:buClr>
                <a:schemeClr val="dk1"/>
              </a:buClr>
              <a:buSzPts val="1200"/>
              <a:buChar char="■"/>
              <a:defRPr sz="1200">
                <a:solidFill>
                  <a:schemeClr val="dk1"/>
                </a:solidFill>
              </a:defRPr>
            </a:lvl6pPr>
            <a:lvl7pPr indent="-304800" lvl="6" marL="3200400" algn="l">
              <a:lnSpc>
                <a:spcPct val="115000"/>
              </a:lnSpc>
              <a:spcBef>
                <a:spcPts val="1000"/>
              </a:spcBef>
              <a:spcAft>
                <a:spcPts val="0"/>
              </a:spcAft>
              <a:buClr>
                <a:schemeClr val="dk1"/>
              </a:buClr>
              <a:buSzPts val="1200"/>
              <a:buChar char="●"/>
              <a:defRPr sz="1200">
                <a:solidFill>
                  <a:schemeClr val="dk1"/>
                </a:solidFill>
              </a:defRPr>
            </a:lvl7pPr>
            <a:lvl8pPr indent="-304800" lvl="7" marL="3657600" algn="l">
              <a:lnSpc>
                <a:spcPct val="115000"/>
              </a:lnSpc>
              <a:spcBef>
                <a:spcPts val="1000"/>
              </a:spcBef>
              <a:spcAft>
                <a:spcPts val="0"/>
              </a:spcAft>
              <a:buClr>
                <a:schemeClr val="dk1"/>
              </a:buClr>
              <a:buSzPts val="1200"/>
              <a:buChar char="○"/>
              <a:defRPr sz="1200">
                <a:solidFill>
                  <a:schemeClr val="dk1"/>
                </a:solidFill>
              </a:defRPr>
            </a:lvl8pPr>
            <a:lvl9pPr indent="-304800" lvl="8" marL="4114800" algn="l">
              <a:lnSpc>
                <a:spcPct val="115000"/>
              </a:lnSpc>
              <a:spcBef>
                <a:spcPts val="1000"/>
              </a:spcBef>
              <a:spcAft>
                <a:spcPts val="1000"/>
              </a:spcAft>
              <a:buClr>
                <a:schemeClr val="dk1"/>
              </a:buClr>
              <a:buSzPts val="1200"/>
              <a:buChar char="■"/>
              <a:defRPr sz="1200">
                <a:solidFill>
                  <a:schemeClr val="dk1"/>
                </a:solidFill>
              </a:defRPr>
            </a:lvl9pPr>
          </a:lstStyle>
          <a:p/>
        </p:txBody>
      </p:sp>
      <p:sp>
        <p:nvSpPr>
          <p:cNvPr id="84" name="Google Shape;84;p19"/>
          <p:cNvSpPr txBox="1"/>
          <p:nvPr>
            <p:ph idx="6" type="subTitle"/>
          </p:nvPr>
        </p:nvSpPr>
        <p:spPr>
          <a:xfrm>
            <a:off x="6080700" y="1477250"/>
            <a:ext cx="2606100" cy="5313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600">
                <a:solidFill>
                  <a:schemeClr val="dk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20"/>
          <p:cNvSpPr txBox="1"/>
          <p:nvPr>
            <p:ph idx="1" type="body"/>
          </p:nvPr>
        </p:nvSpPr>
        <p:spPr>
          <a:xfrm>
            <a:off x="489150" y="2727525"/>
            <a:ext cx="2606100" cy="1848000"/>
          </a:xfrm>
          <a:prstGeom prst="rect">
            <a:avLst/>
          </a:prstGeom>
          <a:noFill/>
          <a:ln>
            <a:noFill/>
          </a:ln>
        </p:spPr>
        <p:txBody>
          <a:bodyPr anchorCtr="0" anchor="t" bIns="91425" lIns="137150" spcFirstLastPara="1" rIns="137150" wrap="square" tIns="91425">
            <a:normAutofit/>
          </a:bodyPr>
          <a:lstStyle>
            <a:lvl1pPr indent="-304800" lvl="0" marL="457200" algn="ctr">
              <a:lnSpc>
                <a:spcPct val="115000"/>
              </a:lnSpc>
              <a:spcBef>
                <a:spcPts val="0"/>
              </a:spcBef>
              <a:spcAft>
                <a:spcPts val="0"/>
              </a:spcAft>
              <a:buClr>
                <a:schemeClr val="dk1"/>
              </a:buClr>
              <a:buSzPts val="1200"/>
              <a:buChar char="•"/>
              <a:defRPr sz="1200">
                <a:solidFill>
                  <a:schemeClr val="dk1"/>
                </a:solidFill>
              </a:defRPr>
            </a:lvl1pPr>
            <a:lvl2pPr indent="-304800" lvl="1" marL="914400" algn="ctr">
              <a:lnSpc>
                <a:spcPct val="115000"/>
              </a:lnSpc>
              <a:spcBef>
                <a:spcPts val="1000"/>
              </a:spcBef>
              <a:spcAft>
                <a:spcPts val="0"/>
              </a:spcAft>
              <a:buClr>
                <a:schemeClr val="dk1"/>
              </a:buClr>
              <a:buSzPts val="1200"/>
              <a:buChar char="○"/>
              <a:defRPr sz="1200">
                <a:solidFill>
                  <a:schemeClr val="dk1"/>
                </a:solidFill>
              </a:defRPr>
            </a:lvl2pPr>
            <a:lvl3pPr indent="-304800" lvl="2" marL="1371600" algn="ctr">
              <a:lnSpc>
                <a:spcPct val="115000"/>
              </a:lnSpc>
              <a:spcBef>
                <a:spcPts val="1000"/>
              </a:spcBef>
              <a:spcAft>
                <a:spcPts val="0"/>
              </a:spcAft>
              <a:buClr>
                <a:schemeClr val="dk1"/>
              </a:buClr>
              <a:buSzPts val="1200"/>
              <a:buChar char="■"/>
              <a:defRPr sz="1200">
                <a:solidFill>
                  <a:schemeClr val="dk1"/>
                </a:solidFill>
              </a:defRPr>
            </a:lvl3pPr>
            <a:lvl4pPr indent="-304800" lvl="3" marL="1828800" algn="ctr">
              <a:lnSpc>
                <a:spcPct val="115000"/>
              </a:lnSpc>
              <a:spcBef>
                <a:spcPts val="1000"/>
              </a:spcBef>
              <a:spcAft>
                <a:spcPts val="0"/>
              </a:spcAft>
              <a:buClr>
                <a:schemeClr val="dk1"/>
              </a:buClr>
              <a:buSzPts val="1200"/>
              <a:buChar char="●"/>
              <a:defRPr sz="1200">
                <a:solidFill>
                  <a:schemeClr val="dk1"/>
                </a:solidFill>
              </a:defRPr>
            </a:lvl4pPr>
            <a:lvl5pPr indent="-304800" lvl="4" marL="2286000" algn="ctr">
              <a:lnSpc>
                <a:spcPct val="115000"/>
              </a:lnSpc>
              <a:spcBef>
                <a:spcPts val="1000"/>
              </a:spcBef>
              <a:spcAft>
                <a:spcPts val="0"/>
              </a:spcAft>
              <a:buClr>
                <a:schemeClr val="dk1"/>
              </a:buClr>
              <a:buSzPts val="1200"/>
              <a:buChar char="○"/>
              <a:defRPr sz="1200">
                <a:solidFill>
                  <a:schemeClr val="dk1"/>
                </a:solidFill>
              </a:defRPr>
            </a:lvl5pPr>
            <a:lvl6pPr indent="-304800" lvl="5" marL="2743200" algn="ctr">
              <a:lnSpc>
                <a:spcPct val="115000"/>
              </a:lnSpc>
              <a:spcBef>
                <a:spcPts val="1000"/>
              </a:spcBef>
              <a:spcAft>
                <a:spcPts val="0"/>
              </a:spcAft>
              <a:buClr>
                <a:schemeClr val="dk1"/>
              </a:buClr>
              <a:buSzPts val="1200"/>
              <a:buChar char="■"/>
              <a:defRPr sz="1200">
                <a:solidFill>
                  <a:schemeClr val="dk1"/>
                </a:solidFill>
              </a:defRPr>
            </a:lvl6pPr>
            <a:lvl7pPr indent="-304800" lvl="6" marL="3200400" algn="ctr">
              <a:lnSpc>
                <a:spcPct val="115000"/>
              </a:lnSpc>
              <a:spcBef>
                <a:spcPts val="1000"/>
              </a:spcBef>
              <a:spcAft>
                <a:spcPts val="0"/>
              </a:spcAft>
              <a:buClr>
                <a:schemeClr val="dk1"/>
              </a:buClr>
              <a:buSzPts val="1200"/>
              <a:buChar char="●"/>
              <a:defRPr sz="1200">
                <a:solidFill>
                  <a:schemeClr val="dk1"/>
                </a:solidFill>
              </a:defRPr>
            </a:lvl7pPr>
            <a:lvl8pPr indent="-304800" lvl="7" marL="3657600" algn="ctr">
              <a:lnSpc>
                <a:spcPct val="115000"/>
              </a:lnSpc>
              <a:spcBef>
                <a:spcPts val="1000"/>
              </a:spcBef>
              <a:spcAft>
                <a:spcPts val="0"/>
              </a:spcAft>
              <a:buClr>
                <a:schemeClr val="dk1"/>
              </a:buClr>
              <a:buSzPts val="1200"/>
              <a:buChar char="○"/>
              <a:defRPr sz="1200">
                <a:solidFill>
                  <a:schemeClr val="dk1"/>
                </a:solidFill>
              </a:defRPr>
            </a:lvl8pPr>
            <a:lvl9pPr indent="-304800" lvl="8" marL="4114800" algn="ctr">
              <a:lnSpc>
                <a:spcPct val="115000"/>
              </a:lnSpc>
              <a:spcBef>
                <a:spcPts val="1000"/>
              </a:spcBef>
              <a:spcAft>
                <a:spcPts val="1000"/>
              </a:spcAft>
              <a:buClr>
                <a:schemeClr val="dk1"/>
              </a:buClr>
              <a:buSzPts val="1200"/>
              <a:buChar char="■"/>
              <a:defRPr sz="1200">
                <a:solidFill>
                  <a:schemeClr val="dk1"/>
                </a:solidFill>
              </a:defRPr>
            </a:lvl9pPr>
          </a:lstStyle>
          <a:p/>
        </p:txBody>
      </p:sp>
      <p:sp>
        <p:nvSpPr>
          <p:cNvPr id="87" name="Google Shape;87;p20"/>
          <p:cNvSpPr txBox="1"/>
          <p:nvPr>
            <p:ph idx="2" type="body"/>
          </p:nvPr>
        </p:nvSpPr>
        <p:spPr>
          <a:xfrm>
            <a:off x="3268950" y="2727525"/>
            <a:ext cx="2606100" cy="1848000"/>
          </a:xfrm>
          <a:prstGeom prst="rect">
            <a:avLst/>
          </a:prstGeom>
          <a:noFill/>
          <a:ln>
            <a:noFill/>
          </a:ln>
        </p:spPr>
        <p:txBody>
          <a:bodyPr anchorCtr="0" anchor="t" bIns="91425" lIns="137150" spcFirstLastPara="1" rIns="137150" wrap="square" tIns="91425">
            <a:normAutofit/>
          </a:bodyPr>
          <a:lstStyle>
            <a:lvl1pPr indent="-304800" lvl="0" marL="457200" algn="ctr">
              <a:lnSpc>
                <a:spcPct val="115000"/>
              </a:lnSpc>
              <a:spcBef>
                <a:spcPts val="0"/>
              </a:spcBef>
              <a:spcAft>
                <a:spcPts val="0"/>
              </a:spcAft>
              <a:buClr>
                <a:schemeClr val="dk1"/>
              </a:buClr>
              <a:buSzPts val="1200"/>
              <a:buChar char="•"/>
              <a:defRPr sz="1200">
                <a:solidFill>
                  <a:schemeClr val="dk1"/>
                </a:solidFill>
              </a:defRPr>
            </a:lvl1pPr>
            <a:lvl2pPr indent="-304800" lvl="1" marL="914400" algn="ctr">
              <a:lnSpc>
                <a:spcPct val="115000"/>
              </a:lnSpc>
              <a:spcBef>
                <a:spcPts val="1000"/>
              </a:spcBef>
              <a:spcAft>
                <a:spcPts val="0"/>
              </a:spcAft>
              <a:buClr>
                <a:schemeClr val="dk1"/>
              </a:buClr>
              <a:buSzPts val="1200"/>
              <a:buChar char="○"/>
              <a:defRPr sz="1200">
                <a:solidFill>
                  <a:schemeClr val="dk1"/>
                </a:solidFill>
              </a:defRPr>
            </a:lvl2pPr>
            <a:lvl3pPr indent="-304800" lvl="2" marL="1371600" algn="ctr">
              <a:lnSpc>
                <a:spcPct val="115000"/>
              </a:lnSpc>
              <a:spcBef>
                <a:spcPts val="1000"/>
              </a:spcBef>
              <a:spcAft>
                <a:spcPts val="0"/>
              </a:spcAft>
              <a:buClr>
                <a:schemeClr val="dk1"/>
              </a:buClr>
              <a:buSzPts val="1200"/>
              <a:buChar char="■"/>
              <a:defRPr sz="1200">
                <a:solidFill>
                  <a:schemeClr val="dk1"/>
                </a:solidFill>
              </a:defRPr>
            </a:lvl3pPr>
            <a:lvl4pPr indent="-304800" lvl="3" marL="1828800" algn="ctr">
              <a:lnSpc>
                <a:spcPct val="115000"/>
              </a:lnSpc>
              <a:spcBef>
                <a:spcPts val="1000"/>
              </a:spcBef>
              <a:spcAft>
                <a:spcPts val="0"/>
              </a:spcAft>
              <a:buClr>
                <a:schemeClr val="dk1"/>
              </a:buClr>
              <a:buSzPts val="1200"/>
              <a:buChar char="●"/>
              <a:defRPr sz="1200">
                <a:solidFill>
                  <a:schemeClr val="dk1"/>
                </a:solidFill>
              </a:defRPr>
            </a:lvl4pPr>
            <a:lvl5pPr indent="-304800" lvl="4" marL="2286000" algn="ctr">
              <a:lnSpc>
                <a:spcPct val="115000"/>
              </a:lnSpc>
              <a:spcBef>
                <a:spcPts val="1000"/>
              </a:spcBef>
              <a:spcAft>
                <a:spcPts val="0"/>
              </a:spcAft>
              <a:buClr>
                <a:schemeClr val="dk1"/>
              </a:buClr>
              <a:buSzPts val="1200"/>
              <a:buChar char="○"/>
              <a:defRPr sz="1200">
                <a:solidFill>
                  <a:schemeClr val="dk1"/>
                </a:solidFill>
              </a:defRPr>
            </a:lvl5pPr>
            <a:lvl6pPr indent="-304800" lvl="5" marL="2743200" algn="ctr">
              <a:lnSpc>
                <a:spcPct val="115000"/>
              </a:lnSpc>
              <a:spcBef>
                <a:spcPts val="1000"/>
              </a:spcBef>
              <a:spcAft>
                <a:spcPts val="0"/>
              </a:spcAft>
              <a:buClr>
                <a:schemeClr val="dk1"/>
              </a:buClr>
              <a:buSzPts val="1200"/>
              <a:buChar char="■"/>
              <a:defRPr sz="1200">
                <a:solidFill>
                  <a:schemeClr val="dk1"/>
                </a:solidFill>
              </a:defRPr>
            </a:lvl6pPr>
            <a:lvl7pPr indent="-304800" lvl="6" marL="3200400" algn="ctr">
              <a:lnSpc>
                <a:spcPct val="115000"/>
              </a:lnSpc>
              <a:spcBef>
                <a:spcPts val="1000"/>
              </a:spcBef>
              <a:spcAft>
                <a:spcPts val="0"/>
              </a:spcAft>
              <a:buClr>
                <a:schemeClr val="dk1"/>
              </a:buClr>
              <a:buSzPts val="1200"/>
              <a:buChar char="●"/>
              <a:defRPr sz="1200">
                <a:solidFill>
                  <a:schemeClr val="dk1"/>
                </a:solidFill>
              </a:defRPr>
            </a:lvl7pPr>
            <a:lvl8pPr indent="-304800" lvl="7" marL="3657600" algn="ctr">
              <a:lnSpc>
                <a:spcPct val="115000"/>
              </a:lnSpc>
              <a:spcBef>
                <a:spcPts val="1000"/>
              </a:spcBef>
              <a:spcAft>
                <a:spcPts val="0"/>
              </a:spcAft>
              <a:buClr>
                <a:schemeClr val="dk1"/>
              </a:buClr>
              <a:buSzPts val="1200"/>
              <a:buChar char="○"/>
              <a:defRPr sz="1200">
                <a:solidFill>
                  <a:schemeClr val="dk1"/>
                </a:solidFill>
              </a:defRPr>
            </a:lvl8pPr>
            <a:lvl9pPr indent="-304800" lvl="8" marL="4114800" algn="ctr">
              <a:lnSpc>
                <a:spcPct val="115000"/>
              </a:lnSpc>
              <a:spcBef>
                <a:spcPts val="1000"/>
              </a:spcBef>
              <a:spcAft>
                <a:spcPts val="1000"/>
              </a:spcAft>
              <a:buClr>
                <a:schemeClr val="dk1"/>
              </a:buClr>
              <a:buSzPts val="1200"/>
              <a:buChar char="■"/>
              <a:defRPr sz="1200">
                <a:solidFill>
                  <a:schemeClr val="dk1"/>
                </a:solidFill>
              </a:defRPr>
            </a:lvl9pPr>
          </a:lstStyle>
          <a:p/>
        </p:txBody>
      </p:sp>
      <p:sp>
        <p:nvSpPr>
          <p:cNvPr id="88" name="Google Shape;88;p20"/>
          <p:cNvSpPr txBox="1"/>
          <p:nvPr>
            <p:ph idx="3" type="body"/>
          </p:nvPr>
        </p:nvSpPr>
        <p:spPr>
          <a:xfrm>
            <a:off x="6048750" y="2727525"/>
            <a:ext cx="2606100" cy="1848000"/>
          </a:xfrm>
          <a:prstGeom prst="rect">
            <a:avLst/>
          </a:prstGeom>
          <a:noFill/>
          <a:ln>
            <a:noFill/>
          </a:ln>
        </p:spPr>
        <p:txBody>
          <a:bodyPr anchorCtr="0" anchor="t" bIns="91425" lIns="137150" spcFirstLastPara="1" rIns="137150" wrap="square" tIns="91425">
            <a:normAutofit/>
          </a:bodyPr>
          <a:lstStyle>
            <a:lvl1pPr indent="-304800" lvl="0" marL="457200" algn="ctr">
              <a:lnSpc>
                <a:spcPct val="115000"/>
              </a:lnSpc>
              <a:spcBef>
                <a:spcPts val="0"/>
              </a:spcBef>
              <a:spcAft>
                <a:spcPts val="0"/>
              </a:spcAft>
              <a:buClr>
                <a:schemeClr val="dk1"/>
              </a:buClr>
              <a:buSzPts val="1200"/>
              <a:buChar char="•"/>
              <a:defRPr sz="1200">
                <a:solidFill>
                  <a:schemeClr val="dk1"/>
                </a:solidFill>
              </a:defRPr>
            </a:lvl1pPr>
            <a:lvl2pPr indent="-304800" lvl="1" marL="914400" algn="ctr">
              <a:lnSpc>
                <a:spcPct val="115000"/>
              </a:lnSpc>
              <a:spcBef>
                <a:spcPts val="1000"/>
              </a:spcBef>
              <a:spcAft>
                <a:spcPts val="0"/>
              </a:spcAft>
              <a:buClr>
                <a:schemeClr val="dk1"/>
              </a:buClr>
              <a:buSzPts val="1200"/>
              <a:buChar char="○"/>
              <a:defRPr sz="1200">
                <a:solidFill>
                  <a:schemeClr val="dk1"/>
                </a:solidFill>
              </a:defRPr>
            </a:lvl2pPr>
            <a:lvl3pPr indent="-304800" lvl="2" marL="1371600" algn="ctr">
              <a:lnSpc>
                <a:spcPct val="115000"/>
              </a:lnSpc>
              <a:spcBef>
                <a:spcPts val="1000"/>
              </a:spcBef>
              <a:spcAft>
                <a:spcPts val="0"/>
              </a:spcAft>
              <a:buClr>
                <a:schemeClr val="dk1"/>
              </a:buClr>
              <a:buSzPts val="1200"/>
              <a:buChar char="■"/>
              <a:defRPr sz="1200">
                <a:solidFill>
                  <a:schemeClr val="dk1"/>
                </a:solidFill>
              </a:defRPr>
            </a:lvl3pPr>
            <a:lvl4pPr indent="-304800" lvl="3" marL="1828800" algn="ctr">
              <a:lnSpc>
                <a:spcPct val="115000"/>
              </a:lnSpc>
              <a:spcBef>
                <a:spcPts val="1000"/>
              </a:spcBef>
              <a:spcAft>
                <a:spcPts val="0"/>
              </a:spcAft>
              <a:buClr>
                <a:schemeClr val="dk1"/>
              </a:buClr>
              <a:buSzPts val="1200"/>
              <a:buChar char="●"/>
              <a:defRPr sz="1200">
                <a:solidFill>
                  <a:schemeClr val="dk1"/>
                </a:solidFill>
              </a:defRPr>
            </a:lvl4pPr>
            <a:lvl5pPr indent="-304800" lvl="4" marL="2286000" algn="ctr">
              <a:lnSpc>
                <a:spcPct val="115000"/>
              </a:lnSpc>
              <a:spcBef>
                <a:spcPts val="1000"/>
              </a:spcBef>
              <a:spcAft>
                <a:spcPts val="0"/>
              </a:spcAft>
              <a:buClr>
                <a:schemeClr val="dk1"/>
              </a:buClr>
              <a:buSzPts val="1200"/>
              <a:buChar char="○"/>
              <a:defRPr sz="1200">
                <a:solidFill>
                  <a:schemeClr val="dk1"/>
                </a:solidFill>
              </a:defRPr>
            </a:lvl5pPr>
            <a:lvl6pPr indent="-304800" lvl="5" marL="2743200" algn="ctr">
              <a:lnSpc>
                <a:spcPct val="115000"/>
              </a:lnSpc>
              <a:spcBef>
                <a:spcPts val="1000"/>
              </a:spcBef>
              <a:spcAft>
                <a:spcPts val="0"/>
              </a:spcAft>
              <a:buClr>
                <a:schemeClr val="dk1"/>
              </a:buClr>
              <a:buSzPts val="1200"/>
              <a:buChar char="■"/>
              <a:defRPr sz="1200">
                <a:solidFill>
                  <a:schemeClr val="dk1"/>
                </a:solidFill>
              </a:defRPr>
            </a:lvl6pPr>
            <a:lvl7pPr indent="-304800" lvl="6" marL="3200400" algn="ctr">
              <a:lnSpc>
                <a:spcPct val="115000"/>
              </a:lnSpc>
              <a:spcBef>
                <a:spcPts val="1000"/>
              </a:spcBef>
              <a:spcAft>
                <a:spcPts val="0"/>
              </a:spcAft>
              <a:buClr>
                <a:schemeClr val="dk1"/>
              </a:buClr>
              <a:buSzPts val="1200"/>
              <a:buChar char="●"/>
              <a:defRPr sz="1200">
                <a:solidFill>
                  <a:schemeClr val="dk1"/>
                </a:solidFill>
              </a:defRPr>
            </a:lvl7pPr>
            <a:lvl8pPr indent="-304800" lvl="7" marL="3657600" algn="ctr">
              <a:lnSpc>
                <a:spcPct val="115000"/>
              </a:lnSpc>
              <a:spcBef>
                <a:spcPts val="1000"/>
              </a:spcBef>
              <a:spcAft>
                <a:spcPts val="0"/>
              </a:spcAft>
              <a:buClr>
                <a:schemeClr val="dk1"/>
              </a:buClr>
              <a:buSzPts val="1200"/>
              <a:buChar char="○"/>
              <a:defRPr sz="1200">
                <a:solidFill>
                  <a:schemeClr val="dk1"/>
                </a:solidFill>
              </a:defRPr>
            </a:lvl8pPr>
            <a:lvl9pPr indent="-304800" lvl="8" marL="4114800" algn="ctr">
              <a:lnSpc>
                <a:spcPct val="115000"/>
              </a:lnSpc>
              <a:spcBef>
                <a:spcPts val="1000"/>
              </a:spcBef>
              <a:spcAft>
                <a:spcPts val="1000"/>
              </a:spcAft>
              <a:buClr>
                <a:schemeClr val="dk1"/>
              </a:buClr>
              <a:buSzPts val="1200"/>
              <a:buChar char="■"/>
              <a:defRPr sz="1200">
                <a:solidFill>
                  <a:schemeClr val="dk1"/>
                </a:solidFill>
              </a:defRPr>
            </a:lvl9pPr>
          </a:lstStyle>
          <a:p/>
        </p:txBody>
      </p:sp>
      <p:sp>
        <p:nvSpPr>
          <p:cNvPr id="89" name="Google Shape;89;p20"/>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Hanken Grotesk"/>
                <a:ea typeface="Hanken Grotesk"/>
                <a:cs typeface="Hanken Grotesk"/>
                <a:sym typeface="Hanken Grotesk"/>
              </a:rPr>
              <a:t>1</a:t>
            </a:r>
            <a:endParaRPr b="1" i="0" sz="2800" u="none" cap="none" strike="noStrike">
              <a:solidFill>
                <a:schemeClr val="dk1"/>
              </a:solidFill>
              <a:latin typeface="Hanken Grotesk"/>
              <a:ea typeface="Hanken Grotesk"/>
              <a:cs typeface="Hanken Grotesk"/>
              <a:sym typeface="Hanken Grotesk"/>
            </a:endParaRPr>
          </a:p>
        </p:txBody>
      </p:sp>
      <p:sp>
        <p:nvSpPr>
          <p:cNvPr id="90" name="Google Shape;90;p20"/>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Hanken Grotesk"/>
                <a:ea typeface="Hanken Grotesk"/>
                <a:cs typeface="Hanken Grotesk"/>
                <a:sym typeface="Hanken Grotesk"/>
              </a:rPr>
              <a:t>2</a:t>
            </a:r>
            <a:endParaRPr b="1" i="0" sz="2800" u="none" cap="none" strike="noStrike">
              <a:solidFill>
                <a:schemeClr val="dk1"/>
              </a:solidFill>
              <a:latin typeface="Hanken Grotesk"/>
              <a:ea typeface="Hanken Grotesk"/>
              <a:cs typeface="Hanken Grotesk"/>
              <a:sym typeface="Hanken Grotesk"/>
            </a:endParaRPr>
          </a:p>
        </p:txBody>
      </p:sp>
      <p:sp>
        <p:nvSpPr>
          <p:cNvPr id="91" name="Google Shape;91;p20"/>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Hanken Grotesk"/>
                <a:ea typeface="Hanken Grotesk"/>
                <a:cs typeface="Hanken Grotesk"/>
                <a:sym typeface="Hanken Grotesk"/>
              </a:rPr>
              <a:t>3</a:t>
            </a:r>
            <a:endParaRPr b="1" i="0" sz="2800" u="none" cap="none" strike="noStrike">
              <a:solidFill>
                <a:schemeClr val="dk1"/>
              </a:solidFill>
              <a:latin typeface="Hanken Grotesk"/>
              <a:ea typeface="Hanken Grotesk"/>
              <a:cs typeface="Hanken Grotesk"/>
              <a:sym typeface="Hanken Grotesk"/>
            </a:endParaRPr>
          </a:p>
        </p:txBody>
      </p:sp>
      <p:sp>
        <p:nvSpPr>
          <p:cNvPr id="92" name="Google Shape;92;p20"/>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21"/>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5" name="Google Shape;95;p21"/>
          <p:cNvSpPr txBox="1"/>
          <p:nvPr>
            <p:ph idx="1" type="body"/>
          </p:nvPr>
        </p:nvSpPr>
        <p:spPr>
          <a:xfrm>
            <a:off x="457200" y="1834900"/>
            <a:ext cx="3776100" cy="2734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accent1"/>
              </a:buClr>
              <a:buSzPts val="1400"/>
              <a:buChar char="•"/>
              <a:defRPr sz="14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96" name="Google Shape;96;p21"/>
          <p:cNvSpPr txBox="1"/>
          <p:nvPr>
            <p:ph idx="2" type="body"/>
          </p:nvPr>
        </p:nvSpPr>
        <p:spPr>
          <a:xfrm>
            <a:off x="4800400" y="1834900"/>
            <a:ext cx="3776100" cy="2734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accent1"/>
              </a:buClr>
              <a:buSzPts val="1400"/>
              <a:buChar char="•"/>
              <a:defRPr sz="14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97" name="Google Shape;97;p21"/>
          <p:cNvSpPr txBox="1"/>
          <p:nvPr>
            <p:ph idx="3" type="subTitle"/>
          </p:nvPr>
        </p:nvSpPr>
        <p:spPr>
          <a:xfrm>
            <a:off x="457200" y="1164900"/>
            <a:ext cx="3776100" cy="572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98" name="Google Shape;98;p21"/>
          <p:cNvSpPr txBox="1"/>
          <p:nvPr>
            <p:ph idx="4" type="subTitle"/>
          </p:nvPr>
        </p:nvSpPr>
        <p:spPr>
          <a:xfrm>
            <a:off x="4800400" y="1164900"/>
            <a:ext cx="3776100" cy="572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22"/>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23"/>
          <p:cNvSpPr/>
          <p:nvPr/>
        </p:nvSpPr>
        <p:spPr>
          <a:xfrm>
            <a:off x="-6250" y="143750"/>
            <a:ext cx="9150300" cy="4857300"/>
          </a:xfrm>
          <a:prstGeom prst="rect">
            <a:avLst/>
          </a:prstGeom>
          <a:solidFill>
            <a:srgbClr val="FFFFFF">
              <a:alpha val="9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3"/>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Inter"/>
                <a:ea typeface="Inter"/>
                <a:cs typeface="Inter"/>
                <a:sym typeface="Inter"/>
              </a:rPr>
              <a:t>→</a:t>
            </a:r>
            <a:endParaRPr b="1" i="0" sz="1800" u="none" cap="none" strike="noStrike">
              <a:solidFill>
                <a:schemeClr val="accent1"/>
              </a:solidFill>
              <a:latin typeface="Inter"/>
              <a:ea typeface="Inter"/>
              <a:cs typeface="Inter"/>
              <a:sym typeface="Inter"/>
            </a:endParaRPr>
          </a:p>
        </p:txBody>
      </p:sp>
      <p:sp>
        <p:nvSpPr>
          <p:cNvPr id="104" name="Google Shape;104;p23"/>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Inter"/>
                <a:ea typeface="Inter"/>
                <a:cs typeface="Inter"/>
                <a:sym typeface="Inter"/>
              </a:rPr>
              <a:t>→</a:t>
            </a:r>
            <a:endParaRPr b="1" i="0" sz="1800" u="none" cap="none" strike="noStrike">
              <a:solidFill>
                <a:schemeClr val="accent1"/>
              </a:solidFill>
              <a:latin typeface="Inter"/>
              <a:ea typeface="Inter"/>
              <a:cs typeface="Inter"/>
              <a:sym typeface="Inter"/>
            </a:endParaRPr>
          </a:p>
        </p:txBody>
      </p:sp>
      <p:sp>
        <p:nvSpPr>
          <p:cNvPr id="105" name="Google Shape;105;p23"/>
          <p:cNvSpPr txBox="1"/>
          <p:nvPr>
            <p:ph idx="1" type="body"/>
          </p:nvPr>
        </p:nvSpPr>
        <p:spPr>
          <a:xfrm>
            <a:off x="1373975" y="2361292"/>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06" name="Google Shape;106;p23"/>
          <p:cNvSpPr txBox="1"/>
          <p:nvPr>
            <p:ph idx="2" type="body"/>
          </p:nvPr>
        </p:nvSpPr>
        <p:spPr>
          <a:xfrm>
            <a:off x="1373975" y="3582596"/>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txBox="1"/>
          <p:nvPr>
            <p:ph idx="3" type="body"/>
          </p:nvPr>
        </p:nvSpPr>
        <p:spPr>
          <a:xfrm>
            <a:off x="1373975" y="1140000"/>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09" name="Google Shape;109;p23"/>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Inter"/>
                <a:ea typeface="Inter"/>
                <a:cs typeface="Inter"/>
                <a:sym typeface="Inter"/>
              </a:rPr>
              <a:t>→</a:t>
            </a:r>
            <a:endParaRPr b="1" i="0" sz="1800" u="none" cap="none" strike="noStrike">
              <a:solidFill>
                <a:schemeClr val="accent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24"/>
          <p:cNvSpPr/>
          <p:nvPr/>
        </p:nvSpPr>
        <p:spPr>
          <a:xfrm>
            <a:off x="-16850" y="0"/>
            <a:ext cx="6076500" cy="5143500"/>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24"/>
          <p:cNvSpPr txBox="1"/>
          <p:nvPr>
            <p:ph type="title"/>
          </p:nvPr>
        </p:nvSpPr>
        <p:spPr>
          <a:xfrm>
            <a:off x="457200" y="445025"/>
            <a:ext cx="56025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4643E7"/>
              </a:buClr>
              <a:buSzPts val="2500"/>
              <a:buNone/>
              <a:defRPr sz="2500">
                <a:solidFill>
                  <a:srgbClr val="4643E7"/>
                </a:solidFill>
              </a:defRPr>
            </a:lvl1pPr>
            <a:lvl2pPr lvl="1" algn="l">
              <a:lnSpc>
                <a:spcPct val="100000"/>
              </a:lnSpc>
              <a:spcBef>
                <a:spcPts val="0"/>
              </a:spcBef>
              <a:spcAft>
                <a:spcPts val="0"/>
              </a:spcAft>
              <a:buClr>
                <a:srgbClr val="4643E7"/>
              </a:buClr>
              <a:buSzPts val="2500"/>
              <a:buNone/>
              <a:defRPr sz="2500">
                <a:solidFill>
                  <a:srgbClr val="4643E7"/>
                </a:solidFill>
              </a:defRPr>
            </a:lvl2pPr>
            <a:lvl3pPr lvl="2" algn="l">
              <a:lnSpc>
                <a:spcPct val="100000"/>
              </a:lnSpc>
              <a:spcBef>
                <a:spcPts val="0"/>
              </a:spcBef>
              <a:spcAft>
                <a:spcPts val="0"/>
              </a:spcAft>
              <a:buClr>
                <a:srgbClr val="4643E7"/>
              </a:buClr>
              <a:buSzPts val="2500"/>
              <a:buNone/>
              <a:defRPr sz="2500">
                <a:solidFill>
                  <a:srgbClr val="4643E7"/>
                </a:solidFill>
              </a:defRPr>
            </a:lvl3pPr>
            <a:lvl4pPr lvl="3" algn="l">
              <a:lnSpc>
                <a:spcPct val="100000"/>
              </a:lnSpc>
              <a:spcBef>
                <a:spcPts val="0"/>
              </a:spcBef>
              <a:spcAft>
                <a:spcPts val="0"/>
              </a:spcAft>
              <a:buClr>
                <a:srgbClr val="4643E7"/>
              </a:buClr>
              <a:buSzPts val="2500"/>
              <a:buNone/>
              <a:defRPr sz="2500">
                <a:solidFill>
                  <a:srgbClr val="4643E7"/>
                </a:solidFill>
              </a:defRPr>
            </a:lvl4pPr>
            <a:lvl5pPr lvl="4" algn="l">
              <a:lnSpc>
                <a:spcPct val="100000"/>
              </a:lnSpc>
              <a:spcBef>
                <a:spcPts val="0"/>
              </a:spcBef>
              <a:spcAft>
                <a:spcPts val="0"/>
              </a:spcAft>
              <a:buClr>
                <a:srgbClr val="4643E7"/>
              </a:buClr>
              <a:buSzPts val="2500"/>
              <a:buNone/>
              <a:defRPr sz="2500">
                <a:solidFill>
                  <a:srgbClr val="4643E7"/>
                </a:solidFill>
              </a:defRPr>
            </a:lvl5pPr>
            <a:lvl6pPr lvl="5" algn="l">
              <a:lnSpc>
                <a:spcPct val="100000"/>
              </a:lnSpc>
              <a:spcBef>
                <a:spcPts val="0"/>
              </a:spcBef>
              <a:spcAft>
                <a:spcPts val="0"/>
              </a:spcAft>
              <a:buClr>
                <a:srgbClr val="4643E7"/>
              </a:buClr>
              <a:buSzPts val="2500"/>
              <a:buNone/>
              <a:defRPr sz="2500">
                <a:solidFill>
                  <a:srgbClr val="4643E7"/>
                </a:solidFill>
              </a:defRPr>
            </a:lvl6pPr>
            <a:lvl7pPr lvl="6" algn="l">
              <a:lnSpc>
                <a:spcPct val="100000"/>
              </a:lnSpc>
              <a:spcBef>
                <a:spcPts val="0"/>
              </a:spcBef>
              <a:spcAft>
                <a:spcPts val="0"/>
              </a:spcAft>
              <a:buClr>
                <a:srgbClr val="4643E7"/>
              </a:buClr>
              <a:buSzPts val="2500"/>
              <a:buNone/>
              <a:defRPr sz="2500">
                <a:solidFill>
                  <a:srgbClr val="4643E7"/>
                </a:solidFill>
              </a:defRPr>
            </a:lvl7pPr>
            <a:lvl8pPr lvl="7" algn="l">
              <a:lnSpc>
                <a:spcPct val="100000"/>
              </a:lnSpc>
              <a:spcBef>
                <a:spcPts val="0"/>
              </a:spcBef>
              <a:spcAft>
                <a:spcPts val="0"/>
              </a:spcAft>
              <a:buClr>
                <a:srgbClr val="4643E7"/>
              </a:buClr>
              <a:buSzPts val="2500"/>
              <a:buNone/>
              <a:defRPr sz="2500">
                <a:solidFill>
                  <a:srgbClr val="4643E7"/>
                </a:solidFill>
              </a:defRPr>
            </a:lvl8pPr>
            <a:lvl9pPr lvl="8" algn="l">
              <a:lnSpc>
                <a:spcPct val="100000"/>
              </a:lnSpc>
              <a:spcBef>
                <a:spcPts val="0"/>
              </a:spcBef>
              <a:spcAft>
                <a:spcPts val="0"/>
              </a:spcAft>
              <a:buClr>
                <a:srgbClr val="4643E7"/>
              </a:buClr>
              <a:buSzPts val="2500"/>
              <a:buNone/>
              <a:defRPr sz="2500">
                <a:solidFill>
                  <a:srgbClr val="4643E7"/>
                </a:solidFill>
              </a:defRPr>
            </a:lvl9pPr>
          </a:lstStyle>
          <a:p/>
        </p:txBody>
      </p:sp>
      <p:sp>
        <p:nvSpPr>
          <p:cNvPr id="113" name="Google Shape;113;p24"/>
          <p:cNvSpPr txBox="1"/>
          <p:nvPr>
            <p:ph idx="1" type="body"/>
          </p:nvPr>
        </p:nvSpPr>
        <p:spPr>
          <a:xfrm>
            <a:off x="457200" y="1017725"/>
            <a:ext cx="5321100" cy="39585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14" name="Shape 114"/>
        <p:cNvGrpSpPr/>
        <p:nvPr/>
      </p:nvGrpSpPr>
      <p:grpSpPr>
        <a:xfrm>
          <a:off x="0" y="0"/>
          <a:ext cx="0" cy="0"/>
          <a:chOff x="0" y="0"/>
          <a:chExt cx="0" cy="0"/>
        </a:xfrm>
      </p:grpSpPr>
      <p:sp>
        <p:nvSpPr>
          <p:cNvPr id="115" name="Google Shape;115;p25"/>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16" name="Google Shape;116;p25"/>
          <p:cNvSpPr txBox="1"/>
          <p:nvPr>
            <p:ph idx="1" type="body"/>
          </p:nvPr>
        </p:nvSpPr>
        <p:spPr>
          <a:xfrm>
            <a:off x="457200" y="1140000"/>
            <a:ext cx="8229600" cy="3429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1000"/>
              </a:spcBef>
              <a:spcAft>
                <a:spcPts val="0"/>
              </a:spcAft>
              <a:buClr>
                <a:schemeClr val="dk1"/>
              </a:buClr>
              <a:buSzPts val="1600"/>
              <a:buChar char="○"/>
              <a:defRPr sz="1600">
                <a:solidFill>
                  <a:schemeClr val="dk1"/>
                </a:solidFill>
              </a:defRPr>
            </a:lvl2pPr>
            <a:lvl3pPr indent="-330200" lvl="2" marL="1371600" algn="l">
              <a:lnSpc>
                <a:spcPct val="115000"/>
              </a:lnSpc>
              <a:spcBef>
                <a:spcPts val="1000"/>
              </a:spcBef>
              <a:spcAft>
                <a:spcPts val="0"/>
              </a:spcAft>
              <a:buClr>
                <a:schemeClr val="dk1"/>
              </a:buClr>
              <a:buSzPts val="1600"/>
              <a:buChar char="■"/>
              <a:defRPr sz="1600">
                <a:solidFill>
                  <a:schemeClr val="dk1"/>
                </a:solidFill>
              </a:defRPr>
            </a:lvl3pPr>
            <a:lvl4pPr indent="-330200" lvl="3" marL="1828800" algn="l">
              <a:lnSpc>
                <a:spcPct val="115000"/>
              </a:lnSpc>
              <a:spcBef>
                <a:spcPts val="1000"/>
              </a:spcBef>
              <a:spcAft>
                <a:spcPts val="0"/>
              </a:spcAft>
              <a:buClr>
                <a:schemeClr val="dk1"/>
              </a:buClr>
              <a:buSzPts val="1600"/>
              <a:buChar char="●"/>
              <a:defRPr sz="1600">
                <a:solidFill>
                  <a:schemeClr val="dk1"/>
                </a:solidFill>
              </a:defRPr>
            </a:lvl4pPr>
            <a:lvl5pPr indent="-330200" lvl="4" marL="2286000" algn="l">
              <a:lnSpc>
                <a:spcPct val="115000"/>
              </a:lnSpc>
              <a:spcBef>
                <a:spcPts val="1000"/>
              </a:spcBef>
              <a:spcAft>
                <a:spcPts val="0"/>
              </a:spcAft>
              <a:buClr>
                <a:schemeClr val="dk1"/>
              </a:buClr>
              <a:buSzPts val="1600"/>
              <a:buChar char="○"/>
              <a:defRPr sz="1600">
                <a:solidFill>
                  <a:schemeClr val="dk1"/>
                </a:solidFill>
              </a:defRPr>
            </a:lvl5pPr>
            <a:lvl6pPr indent="-330200" lvl="5" marL="2743200" algn="l">
              <a:lnSpc>
                <a:spcPct val="115000"/>
              </a:lnSpc>
              <a:spcBef>
                <a:spcPts val="1000"/>
              </a:spcBef>
              <a:spcAft>
                <a:spcPts val="0"/>
              </a:spcAft>
              <a:buClr>
                <a:schemeClr val="dk1"/>
              </a:buClr>
              <a:buSzPts val="1600"/>
              <a:buChar char="■"/>
              <a:defRPr sz="1600">
                <a:solidFill>
                  <a:schemeClr val="dk1"/>
                </a:solidFill>
              </a:defRPr>
            </a:lvl6pPr>
            <a:lvl7pPr indent="-330200" lvl="6" marL="3200400" algn="l">
              <a:lnSpc>
                <a:spcPct val="115000"/>
              </a:lnSpc>
              <a:spcBef>
                <a:spcPts val="1000"/>
              </a:spcBef>
              <a:spcAft>
                <a:spcPts val="0"/>
              </a:spcAft>
              <a:buClr>
                <a:schemeClr val="dk1"/>
              </a:buClr>
              <a:buSzPts val="1600"/>
              <a:buChar char="●"/>
              <a:defRPr sz="1600">
                <a:solidFill>
                  <a:schemeClr val="dk1"/>
                </a:solidFill>
              </a:defRPr>
            </a:lvl7pPr>
            <a:lvl8pPr indent="-330200" lvl="7" marL="3657600" algn="l">
              <a:lnSpc>
                <a:spcPct val="115000"/>
              </a:lnSpc>
              <a:spcBef>
                <a:spcPts val="1000"/>
              </a:spcBef>
              <a:spcAft>
                <a:spcPts val="0"/>
              </a:spcAft>
              <a:buClr>
                <a:schemeClr val="dk1"/>
              </a:buClr>
              <a:buSzPts val="1600"/>
              <a:buChar char="○"/>
              <a:defRPr sz="1600">
                <a:solidFill>
                  <a:schemeClr val="dk1"/>
                </a:solidFill>
              </a:defRPr>
            </a:lvl8pPr>
            <a:lvl9pPr indent="-330200" lvl="8" marL="4114800" algn="l">
              <a:lnSpc>
                <a:spcPct val="115000"/>
              </a:lnSpc>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17" name="Shape 117"/>
        <p:cNvGrpSpPr/>
        <p:nvPr/>
      </p:nvGrpSpPr>
      <p:grpSpPr>
        <a:xfrm>
          <a:off x="0" y="0"/>
          <a:ext cx="0" cy="0"/>
          <a:chOff x="0" y="0"/>
          <a:chExt cx="0" cy="0"/>
        </a:xfrm>
      </p:grpSpPr>
      <p:sp>
        <p:nvSpPr>
          <p:cNvPr id="118" name="Google Shape;118;p26"/>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19" name="Google Shape;119;p26"/>
          <p:cNvSpPr txBox="1"/>
          <p:nvPr>
            <p:ph idx="1" type="body"/>
          </p:nvPr>
        </p:nvSpPr>
        <p:spPr>
          <a:xfrm>
            <a:off x="457200" y="1140000"/>
            <a:ext cx="4114800" cy="3429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1000"/>
              </a:spcBef>
              <a:spcAft>
                <a:spcPts val="0"/>
              </a:spcAft>
              <a:buClr>
                <a:schemeClr val="dk1"/>
              </a:buClr>
              <a:buSzPts val="1600"/>
              <a:buChar char="○"/>
              <a:defRPr sz="1600">
                <a:solidFill>
                  <a:schemeClr val="dk1"/>
                </a:solidFill>
              </a:defRPr>
            </a:lvl2pPr>
            <a:lvl3pPr indent="-330200" lvl="2" marL="1371600" algn="l">
              <a:lnSpc>
                <a:spcPct val="115000"/>
              </a:lnSpc>
              <a:spcBef>
                <a:spcPts val="1000"/>
              </a:spcBef>
              <a:spcAft>
                <a:spcPts val="0"/>
              </a:spcAft>
              <a:buClr>
                <a:schemeClr val="dk1"/>
              </a:buClr>
              <a:buSzPts val="1600"/>
              <a:buChar char="■"/>
              <a:defRPr sz="1600">
                <a:solidFill>
                  <a:schemeClr val="dk1"/>
                </a:solidFill>
              </a:defRPr>
            </a:lvl3pPr>
            <a:lvl4pPr indent="-330200" lvl="3" marL="1828800" algn="l">
              <a:lnSpc>
                <a:spcPct val="115000"/>
              </a:lnSpc>
              <a:spcBef>
                <a:spcPts val="1000"/>
              </a:spcBef>
              <a:spcAft>
                <a:spcPts val="0"/>
              </a:spcAft>
              <a:buClr>
                <a:schemeClr val="dk1"/>
              </a:buClr>
              <a:buSzPts val="1600"/>
              <a:buChar char="●"/>
              <a:defRPr sz="1600">
                <a:solidFill>
                  <a:schemeClr val="dk1"/>
                </a:solidFill>
              </a:defRPr>
            </a:lvl4pPr>
            <a:lvl5pPr indent="-330200" lvl="4" marL="2286000" algn="l">
              <a:lnSpc>
                <a:spcPct val="115000"/>
              </a:lnSpc>
              <a:spcBef>
                <a:spcPts val="1000"/>
              </a:spcBef>
              <a:spcAft>
                <a:spcPts val="0"/>
              </a:spcAft>
              <a:buClr>
                <a:schemeClr val="dk1"/>
              </a:buClr>
              <a:buSzPts val="1600"/>
              <a:buChar char="○"/>
              <a:defRPr sz="1600">
                <a:solidFill>
                  <a:schemeClr val="dk1"/>
                </a:solidFill>
              </a:defRPr>
            </a:lvl5pPr>
            <a:lvl6pPr indent="-330200" lvl="5" marL="2743200" algn="l">
              <a:lnSpc>
                <a:spcPct val="115000"/>
              </a:lnSpc>
              <a:spcBef>
                <a:spcPts val="1000"/>
              </a:spcBef>
              <a:spcAft>
                <a:spcPts val="0"/>
              </a:spcAft>
              <a:buClr>
                <a:schemeClr val="dk1"/>
              </a:buClr>
              <a:buSzPts val="1600"/>
              <a:buChar char="■"/>
              <a:defRPr sz="1600">
                <a:solidFill>
                  <a:schemeClr val="dk1"/>
                </a:solidFill>
              </a:defRPr>
            </a:lvl6pPr>
            <a:lvl7pPr indent="-330200" lvl="6" marL="3200400" algn="l">
              <a:lnSpc>
                <a:spcPct val="115000"/>
              </a:lnSpc>
              <a:spcBef>
                <a:spcPts val="1000"/>
              </a:spcBef>
              <a:spcAft>
                <a:spcPts val="0"/>
              </a:spcAft>
              <a:buClr>
                <a:schemeClr val="dk1"/>
              </a:buClr>
              <a:buSzPts val="1600"/>
              <a:buChar char="●"/>
              <a:defRPr sz="1600">
                <a:solidFill>
                  <a:schemeClr val="dk1"/>
                </a:solidFill>
              </a:defRPr>
            </a:lvl7pPr>
            <a:lvl8pPr indent="-330200" lvl="7" marL="3657600" algn="l">
              <a:lnSpc>
                <a:spcPct val="115000"/>
              </a:lnSpc>
              <a:spcBef>
                <a:spcPts val="1000"/>
              </a:spcBef>
              <a:spcAft>
                <a:spcPts val="0"/>
              </a:spcAft>
              <a:buClr>
                <a:schemeClr val="dk1"/>
              </a:buClr>
              <a:buSzPts val="1600"/>
              <a:buChar char="○"/>
              <a:defRPr sz="1600">
                <a:solidFill>
                  <a:schemeClr val="dk1"/>
                </a:solidFill>
              </a:defRPr>
            </a:lvl8pPr>
            <a:lvl9pPr indent="-330200" lvl="8" marL="4114800" algn="l">
              <a:lnSpc>
                <a:spcPct val="115000"/>
              </a:lnSpc>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p27"/>
          <p:cNvSpPr txBox="1"/>
          <p:nvPr>
            <p:ph idx="1" type="body"/>
          </p:nvPr>
        </p:nvSpPr>
        <p:spPr>
          <a:xfrm>
            <a:off x="4572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22" name="Google Shape;122;p27"/>
          <p:cNvSpPr txBox="1"/>
          <p:nvPr>
            <p:ph idx="2" type="body"/>
          </p:nvPr>
        </p:nvSpPr>
        <p:spPr>
          <a:xfrm>
            <a:off x="32370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23" name="Google Shape;123;p27"/>
          <p:cNvSpPr txBox="1"/>
          <p:nvPr>
            <p:ph idx="3" type="body"/>
          </p:nvPr>
        </p:nvSpPr>
        <p:spPr>
          <a:xfrm>
            <a:off x="60168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24" name="Google Shape;124;p27"/>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125" name="Google Shape;125;p27"/>
          <p:cNvCxnSpPr/>
          <p:nvPr/>
        </p:nvCxnSpPr>
        <p:spPr>
          <a:xfrm>
            <a:off x="457200" y="1599075"/>
            <a:ext cx="0" cy="2199900"/>
          </a:xfrm>
          <a:prstGeom prst="straightConnector1">
            <a:avLst/>
          </a:prstGeom>
          <a:noFill/>
          <a:ln cap="flat" cmpd="sng" w="19050">
            <a:solidFill>
              <a:schemeClr val="accent1"/>
            </a:solidFill>
            <a:prstDash val="solid"/>
            <a:round/>
            <a:headEnd len="sm" w="sm" type="none"/>
            <a:tailEnd len="sm" w="sm" type="none"/>
          </a:ln>
        </p:spPr>
      </p:cxnSp>
      <p:cxnSp>
        <p:nvCxnSpPr>
          <p:cNvPr id="126" name="Google Shape;126;p27"/>
          <p:cNvCxnSpPr/>
          <p:nvPr/>
        </p:nvCxnSpPr>
        <p:spPr>
          <a:xfrm>
            <a:off x="3237000" y="1599075"/>
            <a:ext cx="0" cy="2199900"/>
          </a:xfrm>
          <a:prstGeom prst="straightConnector1">
            <a:avLst/>
          </a:prstGeom>
          <a:noFill/>
          <a:ln cap="flat" cmpd="sng" w="19050">
            <a:solidFill>
              <a:schemeClr val="accent1"/>
            </a:solidFill>
            <a:prstDash val="solid"/>
            <a:round/>
            <a:headEnd len="sm" w="sm" type="none"/>
            <a:tailEnd len="sm" w="sm" type="none"/>
          </a:ln>
        </p:spPr>
      </p:cxnSp>
      <p:cxnSp>
        <p:nvCxnSpPr>
          <p:cNvPr id="127" name="Google Shape;127;p27"/>
          <p:cNvCxnSpPr/>
          <p:nvPr/>
        </p:nvCxnSpPr>
        <p:spPr>
          <a:xfrm>
            <a:off x="6016800" y="1599075"/>
            <a:ext cx="0" cy="21999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128" name="Shape 128"/>
        <p:cNvGrpSpPr/>
        <p:nvPr/>
      </p:nvGrpSpPr>
      <p:grpSpPr>
        <a:xfrm>
          <a:off x="0" y="0"/>
          <a:ext cx="0" cy="0"/>
          <a:chOff x="0" y="0"/>
          <a:chExt cx="0" cy="0"/>
        </a:xfrm>
      </p:grpSpPr>
      <p:sp>
        <p:nvSpPr>
          <p:cNvPr id="129" name="Google Shape;129;p28"/>
          <p:cNvSpPr txBox="1"/>
          <p:nvPr>
            <p:ph idx="1" type="body"/>
          </p:nvPr>
        </p:nvSpPr>
        <p:spPr>
          <a:xfrm>
            <a:off x="1373975" y="2361292"/>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0" name="Google Shape;130;p28"/>
          <p:cNvSpPr txBox="1"/>
          <p:nvPr>
            <p:ph idx="2" type="body"/>
          </p:nvPr>
        </p:nvSpPr>
        <p:spPr>
          <a:xfrm>
            <a:off x="1373975" y="3582596"/>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1" name="Google Shape;131;p28"/>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2" name="Google Shape;132;p28"/>
          <p:cNvSpPr txBox="1"/>
          <p:nvPr>
            <p:ph idx="3" type="body"/>
          </p:nvPr>
        </p:nvSpPr>
        <p:spPr>
          <a:xfrm>
            <a:off x="1373975" y="1140000"/>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3" name="Google Shape;133;p28"/>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Hanken Grotesk"/>
                <a:ea typeface="Hanken Grotesk"/>
                <a:cs typeface="Hanken Grotesk"/>
                <a:sym typeface="Hanken Grotesk"/>
              </a:rPr>
              <a:t>1</a:t>
            </a:r>
            <a:endParaRPr b="1" i="0" sz="1800" u="none" cap="none" strike="noStrike">
              <a:solidFill>
                <a:schemeClr val="accent1"/>
              </a:solidFill>
              <a:latin typeface="Hanken Grotesk"/>
              <a:ea typeface="Hanken Grotesk"/>
              <a:cs typeface="Hanken Grotesk"/>
              <a:sym typeface="Hanken Grotesk"/>
            </a:endParaRPr>
          </a:p>
        </p:txBody>
      </p:sp>
      <p:sp>
        <p:nvSpPr>
          <p:cNvPr id="134" name="Google Shape;134;p28"/>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Hanken Grotesk"/>
                <a:ea typeface="Hanken Grotesk"/>
                <a:cs typeface="Hanken Grotesk"/>
                <a:sym typeface="Hanken Grotesk"/>
              </a:rPr>
              <a:t>2</a:t>
            </a:r>
            <a:endParaRPr b="1" i="0" sz="1800" u="none" cap="none" strike="noStrike">
              <a:solidFill>
                <a:schemeClr val="accent1"/>
              </a:solidFill>
              <a:latin typeface="Hanken Grotesk"/>
              <a:ea typeface="Hanken Grotesk"/>
              <a:cs typeface="Hanken Grotesk"/>
              <a:sym typeface="Hanken Grotesk"/>
            </a:endParaRPr>
          </a:p>
        </p:txBody>
      </p:sp>
      <p:sp>
        <p:nvSpPr>
          <p:cNvPr id="135" name="Google Shape;135;p28"/>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Hanken Grotesk"/>
                <a:ea typeface="Hanken Grotesk"/>
                <a:cs typeface="Hanken Grotesk"/>
                <a:sym typeface="Hanken Grotesk"/>
              </a:rPr>
              <a:t>3</a:t>
            </a:r>
            <a:endParaRPr b="1" i="0" sz="1800" u="none" cap="none" strike="noStrike">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29"/>
          <p:cNvSpPr txBox="1"/>
          <p:nvPr>
            <p:ph idx="1" type="body"/>
          </p:nvPr>
        </p:nvSpPr>
        <p:spPr>
          <a:xfrm>
            <a:off x="457200" y="2361293"/>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8" name="Google Shape;138;p29"/>
          <p:cNvSpPr txBox="1"/>
          <p:nvPr>
            <p:ph idx="2" type="body"/>
          </p:nvPr>
        </p:nvSpPr>
        <p:spPr>
          <a:xfrm>
            <a:off x="457200" y="3582599"/>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9" name="Google Shape;139;p29"/>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9"/>
          <p:cNvSpPr txBox="1"/>
          <p:nvPr>
            <p:ph idx="3" type="body"/>
          </p:nvPr>
        </p:nvSpPr>
        <p:spPr>
          <a:xfrm>
            <a:off x="457200" y="1140000"/>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30"/>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43" name="Google Shape;143;p30"/>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30"/>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Hanken Grotesk"/>
                <a:ea typeface="Hanken Grotesk"/>
                <a:cs typeface="Hanken Grotesk"/>
                <a:sym typeface="Hanken Grotesk"/>
              </a:rPr>
              <a:t>1</a:t>
            </a:r>
            <a:endParaRPr b="1" i="0" sz="1800" u="none" cap="none" strike="noStrike">
              <a:solidFill>
                <a:schemeClr val="dk1"/>
              </a:solidFill>
              <a:latin typeface="Hanken Grotesk"/>
              <a:ea typeface="Hanken Grotesk"/>
              <a:cs typeface="Hanken Grotesk"/>
              <a:sym typeface="Hanken Grotesk"/>
            </a:endParaRPr>
          </a:p>
        </p:txBody>
      </p:sp>
      <p:sp>
        <p:nvSpPr>
          <p:cNvPr id="145" name="Google Shape;145;p30"/>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Hanken Grotesk"/>
                <a:ea typeface="Hanken Grotesk"/>
                <a:cs typeface="Hanken Grotesk"/>
                <a:sym typeface="Hanken Grotesk"/>
              </a:rPr>
              <a:t>2</a:t>
            </a:r>
            <a:endParaRPr b="1" i="0" sz="1800" u="none" cap="none" strike="noStrike">
              <a:solidFill>
                <a:schemeClr val="dk1"/>
              </a:solidFill>
              <a:latin typeface="Hanken Grotesk"/>
              <a:ea typeface="Hanken Grotesk"/>
              <a:cs typeface="Hanken Grotesk"/>
              <a:sym typeface="Hanken Grotesk"/>
            </a:endParaRPr>
          </a:p>
        </p:txBody>
      </p:sp>
      <p:sp>
        <p:nvSpPr>
          <p:cNvPr id="146" name="Google Shape;146;p30"/>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Hanken Grotesk"/>
                <a:ea typeface="Hanken Grotesk"/>
                <a:cs typeface="Hanken Grotesk"/>
                <a:sym typeface="Hanken Grotesk"/>
              </a:rPr>
              <a:t>3</a:t>
            </a:r>
            <a:endParaRPr b="1" i="0" sz="1800" u="none" cap="none" strike="noStrike">
              <a:solidFill>
                <a:schemeClr val="dk1"/>
              </a:solidFill>
              <a:latin typeface="Hanken Grotesk"/>
              <a:ea typeface="Hanken Grotesk"/>
              <a:cs typeface="Hanken Grotesk"/>
              <a:sym typeface="Hanken Grotesk"/>
            </a:endParaRPr>
          </a:p>
        </p:txBody>
      </p:sp>
      <p:sp>
        <p:nvSpPr>
          <p:cNvPr id="147" name="Google Shape;147;p30"/>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48" name="Google Shape;148;p30"/>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49" name="Shape 149"/>
        <p:cNvGrpSpPr/>
        <p:nvPr/>
      </p:nvGrpSpPr>
      <p:grpSpPr>
        <a:xfrm>
          <a:off x="0" y="0"/>
          <a:ext cx="0" cy="0"/>
          <a:chOff x="0" y="0"/>
          <a:chExt cx="0" cy="0"/>
        </a:xfrm>
      </p:grpSpPr>
      <p:sp>
        <p:nvSpPr>
          <p:cNvPr id="150" name="Google Shape;150;p31"/>
          <p:cNvSpPr/>
          <p:nvPr/>
        </p:nvSpPr>
        <p:spPr>
          <a:xfrm>
            <a:off x="457350" y="1370700"/>
            <a:ext cx="2606100" cy="3201300"/>
          </a:xfrm>
          <a:prstGeom prst="rect">
            <a:avLst/>
          </a:prstGeom>
          <a:solidFill>
            <a:srgbClr val="FFFFFF">
              <a:alpha val="19607"/>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b="0" i="0" sz="1200" u="none" cap="none" strike="noStrike">
              <a:solidFill>
                <a:schemeClr val="dk1"/>
              </a:solidFill>
              <a:latin typeface="Inter"/>
              <a:ea typeface="Inter"/>
              <a:cs typeface="Inter"/>
              <a:sym typeface="Inter"/>
            </a:endParaRPr>
          </a:p>
        </p:txBody>
      </p:sp>
      <p:sp>
        <p:nvSpPr>
          <p:cNvPr id="151" name="Google Shape;151;p31"/>
          <p:cNvSpPr/>
          <p:nvPr/>
        </p:nvSpPr>
        <p:spPr>
          <a:xfrm>
            <a:off x="3237075" y="1370700"/>
            <a:ext cx="2606100" cy="3201300"/>
          </a:xfrm>
          <a:prstGeom prst="rect">
            <a:avLst/>
          </a:prstGeom>
          <a:solidFill>
            <a:srgbClr val="FFFFFF">
              <a:alpha val="19607"/>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400"/>
              <a:buFont typeface="Arial"/>
              <a:buNone/>
            </a:pPr>
            <a:r>
              <a:t/>
            </a:r>
            <a:endParaRPr b="0" i="0" sz="1400" u="none" cap="none" strike="noStrike">
              <a:solidFill>
                <a:schemeClr val="accent1"/>
              </a:solidFill>
              <a:latin typeface="Hanken Grotesk SemiBold"/>
              <a:ea typeface="Hanken Grotesk SemiBold"/>
              <a:cs typeface="Hanken Grotesk SemiBold"/>
              <a:sym typeface="Hanken Grotesk SemiBold"/>
            </a:endParaRPr>
          </a:p>
        </p:txBody>
      </p:sp>
      <p:sp>
        <p:nvSpPr>
          <p:cNvPr id="152" name="Google Shape;152;p31"/>
          <p:cNvSpPr/>
          <p:nvPr/>
        </p:nvSpPr>
        <p:spPr>
          <a:xfrm>
            <a:off x="6016800" y="1370700"/>
            <a:ext cx="2606100" cy="3201300"/>
          </a:xfrm>
          <a:prstGeom prst="rect">
            <a:avLst/>
          </a:prstGeom>
          <a:solidFill>
            <a:srgbClr val="FFFFFF">
              <a:alpha val="19607"/>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p:txBody>
      </p:sp>
      <p:sp>
        <p:nvSpPr>
          <p:cNvPr id="153" name="Google Shape;153;p31"/>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54" name="Google Shape;154;p31"/>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55" name="Google Shape;155;p31"/>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56" name="Google Shape;156;p31"/>
          <p:cNvSpPr txBox="1"/>
          <p:nvPr>
            <p:ph idx="4" type="subTitle"/>
          </p:nvPr>
        </p:nvSpPr>
        <p:spPr>
          <a:xfrm>
            <a:off x="457200" y="1370125"/>
            <a:ext cx="2606100" cy="5727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400">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7" name="Google Shape;157;p31"/>
          <p:cNvSpPr txBox="1"/>
          <p:nvPr>
            <p:ph idx="5" type="subTitle"/>
          </p:nvPr>
        </p:nvSpPr>
        <p:spPr>
          <a:xfrm>
            <a:off x="3237000" y="1370125"/>
            <a:ext cx="2606100" cy="5727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400">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8" name="Google Shape;158;p31"/>
          <p:cNvSpPr txBox="1"/>
          <p:nvPr>
            <p:ph idx="6" type="subTitle"/>
          </p:nvPr>
        </p:nvSpPr>
        <p:spPr>
          <a:xfrm>
            <a:off x="6016800" y="1370125"/>
            <a:ext cx="2606100" cy="5727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400">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9" name="Google Shape;159;p31"/>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32"/>
          <p:cNvSpPr/>
          <p:nvPr/>
        </p:nvSpPr>
        <p:spPr>
          <a:xfrm>
            <a:off x="-6250" y="143750"/>
            <a:ext cx="9150300" cy="4857300"/>
          </a:xfrm>
          <a:prstGeom prst="rect">
            <a:avLst/>
          </a:prstGeom>
          <a:solidFill>
            <a:srgbClr val="FFFFFF">
              <a:alpha val="9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32"/>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63" name="Google Shape;163;p32"/>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64" name="Google Shape;164;p32"/>
          <p:cNvSpPr txBox="1"/>
          <p:nvPr>
            <p:ph idx="3" type="subTitle"/>
          </p:nvPr>
        </p:nvSpPr>
        <p:spPr>
          <a:xfrm>
            <a:off x="457200" y="1140100"/>
            <a:ext cx="1404000" cy="986100"/>
          </a:xfrm>
          <a:prstGeom prst="rect">
            <a:avLst/>
          </a:prstGeom>
          <a:noFill/>
          <a:ln>
            <a:noFill/>
          </a:ln>
        </p:spPr>
        <p:txBody>
          <a:bodyPr anchorCtr="0" anchor="ctr" bIns="91425" lIns="91425" spcFirstLastPara="1" rIns="91425" wrap="square" tIns="91425">
            <a:normAutofit/>
          </a:bodyPr>
          <a:lstStyle>
            <a:lvl1pPr lvl="0" marR="0" algn="l">
              <a:lnSpc>
                <a:spcPct val="105000"/>
              </a:lnSpc>
              <a:spcBef>
                <a:spcPts val="0"/>
              </a:spcBef>
              <a:spcAft>
                <a:spcPts val="0"/>
              </a:spcAft>
              <a:buSzPts val="1800"/>
              <a:buNone/>
              <a:defRPr sz="1400">
                <a:solidFill>
                  <a:schemeClr val="accent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5" name="Google Shape;165;p32"/>
          <p:cNvSpPr txBox="1"/>
          <p:nvPr>
            <p:ph idx="4" type="subTitle"/>
          </p:nvPr>
        </p:nvSpPr>
        <p:spPr>
          <a:xfrm>
            <a:off x="457200" y="2361338"/>
            <a:ext cx="1404000" cy="986100"/>
          </a:xfrm>
          <a:prstGeom prst="rect">
            <a:avLst/>
          </a:prstGeom>
          <a:noFill/>
          <a:ln>
            <a:noFill/>
          </a:ln>
        </p:spPr>
        <p:txBody>
          <a:bodyPr anchorCtr="0" anchor="ctr" bIns="91425" lIns="91425" spcFirstLastPara="1" rIns="91425" wrap="square" tIns="91425">
            <a:normAutofit/>
          </a:bodyPr>
          <a:lstStyle>
            <a:lvl1pPr lvl="0" marR="0" algn="l">
              <a:lnSpc>
                <a:spcPct val="105000"/>
              </a:lnSpc>
              <a:spcBef>
                <a:spcPts val="0"/>
              </a:spcBef>
              <a:spcAft>
                <a:spcPts val="0"/>
              </a:spcAft>
              <a:buSzPts val="1800"/>
              <a:buNone/>
              <a:defRPr sz="1400">
                <a:solidFill>
                  <a:schemeClr val="accent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6" name="Google Shape;166;p32"/>
          <p:cNvSpPr txBox="1"/>
          <p:nvPr>
            <p:ph idx="5" type="subTitle"/>
          </p:nvPr>
        </p:nvSpPr>
        <p:spPr>
          <a:xfrm>
            <a:off x="457200" y="3582600"/>
            <a:ext cx="1404000" cy="986100"/>
          </a:xfrm>
          <a:prstGeom prst="rect">
            <a:avLst/>
          </a:prstGeom>
          <a:noFill/>
          <a:ln>
            <a:noFill/>
          </a:ln>
        </p:spPr>
        <p:txBody>
          <a:bodyPr anchorCtr="0" anchor="ctr" bIns="91425" lIns="91425" spcFirstLastPara="1" rIns="91425" wrap="square" tIns="91425">
            <a:normAutofit/>
          </a:bodyPr>
          <a:lstStyle>
            <a:lvl1pPr lvl="0" marR="0" algn="l">
              <a:lnSpc>
                <a:spcPct val="105000"/>
              </a:lnSpc>
              <a:spcBef>
                <a:spcPts val="0"/>
              </a:spcBef>
              <a:spcAft>
                <a:spcPts val="0"/>
              </a:spcAft>
              <a:buSzPts val="1800"/>
              <a:buNone/>
              <a:defRPr sz="1400">
                <a:solidFill>
                  <a:schemeClr val="accent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7" name="Google Shape;167;p32"/>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8" name="Google Shape;168;p32"/>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1pPr>
            <a:lvl2pPr lvl="1"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2pPr>
            <a:lvl3pPr lvl="2"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3pPr>
            <a:lvl4pPr lvl="3"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4pPr>
            <a:lvl5pPr lvl="4"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5pPr>
            <a:lvl6pPr lvl="5"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6pPr>
            <a:lvl7pPr lvl="6"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7pPr>
            <a:lvl8pPr lvl="7"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8pPr>
            <a:lvl9pPr lvl="8"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1"/>
              </a:buClr>
              <a:buSzPts val="1800"/>
              <a:buFont typeface="Hanken Grotesk"/>
              <a:buChar char="●"/>
              <a:defRPr b="0" i="0" sz="1800" u="none" cap="none" strike="noStrike">
                <a:solidFill>
                  <a:schemeClr val="lt1"/>
                </a:solidFill>
                <a:latin typeface="Hanken Grotesk"/>
                <a:ea typeface="Hanken Grotesk"/>
                <a:cs typeface="Hanken Grotesk"/>
                <a:sym typeface="Hanken Grotesk"/>
              </a:defRPr>
            </a:lvl1pPr>
            <a:lvl2pPr indent="-317500" lvl="1" marL="9144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2pPr>
            <a:lvl3pPr indent="-317500" lvl="2" marL="13716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3pPr>
            <a:lvl4pPr indent="-317500" lvl="3" marL="18288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4pPr>
            <a:lvl5pPr indent="-317500" lvl="4" marL="22860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5pPr>
            <a:lvl6pPr indent="-317500" lvl="5" marL="27432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6pPr>
            <a:lvl7pPr indent="-317500" lvl="6" marL="32004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7pPr>
            <a:lvl8pPr indent="-317500" lvl="7" marL="36576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8pPr>
            <a:lvl9pPr indent="-317500" lvl="8" marL="41148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541825" y="1403025"/>
            <a:ext cx="7665300" cy="1520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 sz="3000"/>
              <a:t>De rijkdom van diversiteit in het hoger onderwijs optimaliseren</a:t>
            </a:r>
            <a:endParaRPr sz="3000"/>
          </a:p>
        </p:txBody>
      </p:sp>
      <p:pic>
        <p:nvPicPr>
          <p:cNvPr id="174" name="Google Shape;174;p33"/>
          <p:cNvPicPr preferRelativeResize="0"/>
          <p:nvPr/>
        </p:nvPicPr>
        <p:blipFill rotWithShape="1">
          <a:blip r:embed="rId3">
            <a:alphaModFix/>
          </a:blip>
          <a:srcRect b="0" l="0" r="0" t="0"/>
          <a:stretch/>
        </p:blipFill>
        <p:spPr>
          <a:xfrm>
            <a:off x="369926" y="2068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585775" y="3290575"/>
            <a:ext cx="7577400" cy="120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b="1"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42"/>
          <p:cNvSpPr/>
          <p:nvPr/>
        </p:nvSpPr>
        <p:spPr>
          <a:xfrm>
            <a:off x="457306" y="1164900"/>
            <a:ext cx="3995100" cy="3404100"/>
          </a:xfrm>
          <a:prstGeom prst="rect">
            <a:avLst/>
          </a:prstGeom>
          <a:solidFill>
            <a:srgbClr val="8C5F66">
              <a:alpha val="471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2"/>
          <p:cNvSpPr/>
          <p:nvPr/>
        </p:nvSpPr>
        <p:spPr>
          <a:xfrm>
            <a:off x="4691800" y="1164900"/>
            <a:ext cx="3995100" cy="3404100"/>
          </a:xfrm>
          <a:prstGeom prst="rect">
            <a:avLst/>
          </a:prstGeom>
          <a:solidFill>
            <a:srgbClr val="0254DB">
              <a:alpha val="27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42"/>
          <p:cNvSpPr txBox="1"/>
          <p:nvPr>
            <p:ph idx="4294967295" type="body"/>
          </p:nvPr>
        </p:nvSpPr>
        <p:spPr>
          <a:xfrm>
            <a:off x="457200" y="1834900"/>
            <a:ext cx="3995100" cy="2734200"/>
          </a:xfrm>
          <a:prstGeom prst="rect">
            <a:avLst/>
          </a:prstGeom>
          <a:noFill/>
          <a:ln>
            <a:noFill/>
          </a:ln>
        </p:spPr>
        <p:txBody>
          <a:bodyPr anchorCtr="0" anchor="t" bIns="91425" lIns="91425" spcFirstLastPara="1" rIns="91425" wrap="square" tIns="91425">
            <a:noAutofit/>
          </a:bodyPr>
          <a:lstStyle/>
          <a:p>
            <a:pPr indent="-241300" lvl="0" marL="342900" rtl="0" algn="l">
              <a:lnSpc>
                <a:spcPct val="115000"/>
              </a:lnSpc>
              <a:spcBef>
                <a:spcPts val="0"/>
              </a:spcBef>
              <a:spcAft>
                <a:spcPts val="0"/>
              </a:spcAft>
              <a:buClr>
                <a:schemeClr val="accent4"/>
              </a:buClr>
              <a:buSzPts val="1100"/>
              <a:buChar char="■"/>
            </a:pPr>
            <a:r>
              <a:rPr lang="en" sz="1100">
                <a:solidFill>
                  <a:schemeClr val="accent4"/>
                </a:solidFill>
              </a:rPr>
              <a:t>Sociaal-culturele uitwisseling bevorderen tussen medische professionals in het midden van hun carrière</a:t>
            </a:r>
            <a:endParaRPr sz="1100">
              <a:solidFill>
                <a:schemeClr val="accent4"/>
              </a:solidFill>
            </a:endParaRPr>
          </a:p>
          <a:p>
            <a:pPr indent="-241300" lvl="0" marL="342900" rtl="0" algn="l">
              <a:lnSpc>
                <a:spcPct val="115000"/>
              </a:lnSpc>
              <a:spcBef>
                <a:spcPts val="1000"/>
              </a:spcBef>
              <a:spcAft>
                <a:spcPts val="0"/>
              </a:spcAft>
              <a:buClr>
                <a:schemeClr val="accent4"/>
              </a:buClr>
              <a:buSzPts val="1100"/>
              <a:buChar char="■"/>
            </a:pPr>
            <a:r>
              <a:rPr lang="en" sz="1100">
                <a:solidFill>
                  <a:schemeClr val="accent4"/>
                </a:solidFill>
              </a:rPr>
              <a:t>Stimuleer reflectie op persoonlijke en professionele identiteiten</a:t>
            </a:r>
            <a:endParaRPr sz="1100">
              <a:solidFill>
                <a:schemeClr val="accent4"/>
              </a:solidFill>
            </a:endParaRPr>
          </a:p>
          <a:p>
            <a:pPr indent="-241300" lvl="0" marL="342900" rtl="0" algn="l">
              <a:lnSpc>
                <a:spcPct val="115000"/>
              </a:lnSpc>
              <a:spcBef>
                <a:spcPts val="1000"/>
              </a:spcBef>
              <a:spcAft>
                <a:spcPts val="1000"/>
              </a:spcAft>
              <a:buClr>
                <a:schemeClr val="accent4"/>
              </a:buClr>
              <a:buSzPts val="1100"/>
              <a:buChar char="■"/>
            </a:pPr>
            <a:r>
              <a:rPr lang="en" sz="1100">
                <a:solidFill>
                  <a:schemeClr val="accent4"/>
                </a:solidFill>
              </a:rPr>
              <a:t>Begrip bevorderen voor verschillende culturele perspectieven</a:t>
            </a:r>
            <a:endParaRPr sz="1100">
              <a:solidFill>
                <a:schemeClr val="accent4"/>
              </a:solidFill>
            </a:endParaRPr>
          </a:p>
        </p:txBody>
      </p:sp>
      <p:sp>
        <p:nvSpPr>
          <p:cNvPr id="268" name="Google Shape;268;p42"/>
          <p:cNvSpPr txBox="1"/>
          <p:nvPr>
            <p:ph idx="4294967295" type="subTitle"/>
          </p:nvPr>
        </p:nvSpPr>
        <p:spPr>
          <a:xfrm>
            <a:off x="457200" y="1164900"/>
            <a:ext cx="3995100" cy="622800"/>
          </a:xfrm>
          <a:prstGeom prst="rect">
            <a:avLst/>
          </a:prstGeom>
          <a:noFill/>
          <a:ln>
            <a:noFill/>
          </a:ln>
        </p:spPr>
        <p:txBody>
          <a:bodyPr anchorCtr="0" anchor="ctr" bIns="91425" lIns="182875" spcFirstLastPara="1" rIns="137150" wrap="square" tIns="91425">
            <a:noAutofit/>
          </a:bodyPr>
          <a:lstStyle/>
          <a:p>
            <a:pPr indent="0" lvl="0" marL="0" marR="0" rtl="0" algn="l">
              <a:lnSpc>
                <a:spcPct val="115000"/>
              </a:lnSpc>
              <a:spcBef>
                <a:spcPts val="0"/>
              </a:spcBef>
              <a:spcAft>
                <a:spcPts val="1200"/>
              </a:spcAft>
              <a:buClr>
                <a:schemeClr val="lt1"/>
              </a:buClr>
              <a:buSzPts val="1800"/>
              <a:buFont typeface="Hanken Grotesk"/>
              <a:buNone/>
            </a:pPr>
            <a:r>
              <a:rPr b="0" i="0" lang="en" sz="1400" u="none" cap="none" strike="noStrike">
                <a:solidFill>
                  <a:schemeClr val="accent4"/>
                </a:solidFill>
                <a:latin typeface="Hanken Grotesk SemiBold"/>
                <a:ea typeface="Hanken Grotesk SemiBold"/>
                <a:cs typeface="Hanken Grotesk SemiBold"/>
                <a:sym typeface="Hanken Grotesk SemiBold"/>
              </a:rPr>
              <a:t>Casestudie 1: Identiteitsteksten</a:t>
            </a:r>
            <a:endParaRPr b="0" i="0" sz="1400" u="none" cap="none" strike="noStrike">
              <a:solidFill>
                <a:schemeClr val="accent4"/>
              </a:solidFill>
              <a:latin typeface="Hanken Grotesk SemiBold"/>
              <a:ea typeface="Hanken Grotesk SemiBold"/>
              <a:cs typeface="Hanken Grotesk SemiBold"/>
              <a:sym typeface="Hanken Grotesk SemiBold"/>
            </a:endParaRPr>
          </a:p>
        </p:txBody>
      </p:sp>
      <p:sp>
        <p:nvSpPr>
          <p:cNvPr id="269" name="Google Shape;269;p42"/>
          <p:cNvSpPr txBox="1"/>
          <p:nvPr>
            <p:ph type="title"/>
          </p:nvPr>
        </p:nvSpPr>
        <p:spPr>
          <a:xfrm>
            <a:off x="457200" y="399100"/>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Succesvolle initiatieven: Vaardigheden en kennis benutten: Deel 1</a:t>
            </a:r>
            <a:endParaRPr sz="2520"/>
          </a:p>
        </p:txBody>
      </p:sp>
      <p:sp>
        <p:nvSpPr>
          <p:cNvPr id="270" name="Google Shape;270;p42"/>
          <p:cNvSpPr txBox="1"/>
          <p:nvPr>
            <p:ph idx="4294967295" type="body"/>
          </p:nvPr>
        </p:nvSpPr>
        <p:spPr>
          <a:xfrm>
            <a:off x="4691800" y="1834900"/>
            <a:ext cx="3995100" cy="2734200"/>
          </a:xfrm>
          <a:prstGeom prst="rect">
            <a:avLst/>
          </a:prstGeom>
          <a:noFill/>
          <a:ln>
            <a:noFill/>
          </a:ln>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accent1"/>
              </a:buClr>
              <a:buSzPts val="1100"/>
              <a:buChar char="■"/>
            </a:pPr>
            <a:r>
              <a:rPr lang="en" sz="1100">
                <a:solidFill>
                  <a:schemeClr val="accent1"/>
                </a:solidFill>
              </a:rPr>
              <a:t>Interculturele communicatie onderwijzen</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Etnocentrisme en culturele stereotypen benadrukken</a:t>
            </a:r>
            <a:endParaRPr sz="1100">
              <a:solidFill>
                <a:schemeClr val="accent1"/>
              </a:solidFill>
            </a:endParaRPr>
          </a:p>
          <a:p>
            <a:pPr indent="-241300" lvl="0" marL="342900" marR="0" rtl="0" algn="l">
              <a:lnSpc>
                <a:spcPct val="115000"/>
              </a:lnSpc>
              <a:spcBef>
                <a:spcPts val="1000"/>
              </a:spcBef>
              <a:spcAft>
                <a:spcPts val="1000"/>
              </a:spcAft>
              <a:buClr>
                <a:schemeClr val="accent1"/>
              </a:buClr>
              <a:buSzPts val="1100"/>
              <a:buChar char="■"/>
            </a:pPr>
            <a:r>
              <a:rPr lang="en" sz="1100">
                <a:solidFill>
                  <a:schemeClr val="accent1"/>
                </a:solidFill>
              </a:rPr>
              <a:t>Kritische analyse van culturele verschillen aanmoedigen</a:t>
            </a:r>
            <a:endParaRPr sz="1100">
              <a:solidFill>
                <a:schemeClr val="accent1"/>
              </a:solidFill>
            </a:endParaRPr>
          </a:p>
        </p:txBody>
      </p:sp>
      <p:sp>
        <p:nvSpPr>
          <p:cNvPr id="271" name="Google Shape;271;p42"/>
          <p:cNvSpPr txBox="1"/>
          <p:nvPr>
            <p:ph idx="4294967295" type="subTitle"/>
          </p:nvPr>
        </p:nvSpPr>
        <p:spPr>
          <a:xfrm>
            <a:off x="4691800" y="1164900"/>
            <a:ext cx="3995100" cy="622800"/>
          </a:xfrm>
          <a:prstGeom prst="rect">
            <a:avLst/>
          </a:prstGeom>
          <a:noFill/>
          <a:ln>
            <a:noFill/>
          </a:ln>
        </p:spPr>
        <p:txBody>
          <a:bodyPr anchorCtr="0" anchor="ctr" bIns="91425" lIns="182875" spcFirstLastPara="1" rIns="137150"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400" u="none" cap="none" strike="noStrike">
                <a:solidFill>
                  <a:schemeClr val="accent1"/>
                </a:solidFill>
                <a:latin typeface="Hanken Grotesk SemiBold"/>
                <a:ea typeface="Hanken Grotesk SemiBold"/>
                <a:cs typeface="Hanken Grotesk SemiBold"/>
                <a:sym typeface="Hanken Grotesk SemiBold"/>
              </a:rPr>
              <a:t>Casestudie 2: Een idioot in het buitenland</a:t>
            </a:r>
            <a:endParaRPr b="0" i="0" sz="1400" u="none" cap="none" strike="noStrike">
              <a:solidFill>
                <a:schemeClr val="accent1"/>
              </a:solidFill>
              <a:latin typeface="Hanken Grotesk SemiBold"/>
              <a:ea typeface="Hanken Grotesk SemiBold"/>
              <a:cs typeface="Hanken Grotesk SemiBold"/>
              <a:sym typeface="Hanken Grotesk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sp>
        <p:nvSpPr>
          <p:cNvPr id="276" name="Google Shape;276;p43"/>
          <p:cNvSpPr txBox="1"/>
          <p:nvPr>
            <p:ph idx="1" type="body"/>
          </p:nvPr>
        </p:nvSpPr>
        <p:spPr>
          <a:xfrm>
            <a:off x="457200" y="1911100"/>
            <a:ext cx="3776100" cy="2734200"/>
          </a:xfrm>
          <a:prstGeom prst="rect">
            <a:avLst/>
          </a:prstGeom>
          <a:noFill/>
          <a:ln>
            <a:noFill/>
          </a:ln>
        </p:spPr>
        <p:txBody>
          <a:bodyPr anchorCtr="0" anchor="t" bIns="91425" lIns="45700" spcFirstLastPara="1" rIns="91425" wrap="square" tIns="91425">
            <a:noAutofit/>
          </a:bodyPr>
          <a:lstStyle/>
          <a:p>
            <a:pPr indent="-241300" lvl="0" marL="342900" rtl="0" algn="l">
              <a:lnSpc>
                <a:spcPct val="115000"/>
              </a:lnSpc>
              <a:spcBef>
                <a:spcPts val="0"/>
              </a:spcBef>
              <a:spcAft>
                <a:spcPts val="0"/>
              </a:spcAft>
              <a:buClr>
                <a:schemeClr val="lt1"/>
              </a:buClr>
              <a:buSzPts val="1100"/>
              <a:buChar char="•"/>
            </a:pPr>
            <a:r>
              <a:rPr lang="en" sz="1100"/>
              <a:t>Gebruikt door medische professionals voor uitwisseling.</a:t>
            </a:r>
            <a:endParaRPr sz="1100"/>
          </a:p>
          <a:p>
            <a:pPr indent="-241300" lvl="0" marL="342900" rtl="0" algn="l">
              <a:lnSpc>
                <a:spcPct val="115000"/>
              </a:lnSpc>
              <a:spcBef>
                <a:spcPts val="1000"/>
              </a:spcBef>
              <a:spcAft>
                <a:spcPts val="0"/>
              </a:spcAft>
              <a:buClr>
                <a:schemeClr val="lt1"/>
              </a:buClr>
              <a:buSzPts val="1100"/>
              <a:buChar char="•"/>
            </a:pPr>
            <a:r>
              <a:rPr lang="en" sz="1100"/>
              <a:t>Bevorderde het begrip van verschillende gezondheidszorgpraktijken.</a:t>
            </a:r>
            <a:endParaRPr sz="1100"/>
          </a:p>
          <a:p>
            <a:pPr indent="-241300" lvl="0" marL="342900" rtl="0" algn="l">
              <a:lnSpc>
                <a:spcPct val="115000"/>
              </a:lnSpc>
              <a:spcBef>
                <a:spcPts val="1000"/>
              </a:spcBef>
              <a:spcAft>
                <a:spcPts val="0"/>
              </a:spcAft>
              <a:buClr>
                <a:schemeClr val="lt1"/>
              </a:buClr>
              <a:buSzPts val="1100"/>
              <a:buChar char="•"/>
            </a:pPr>
            <a:r>
              <a:rPr lang="en" sz="1100"/>
              <a:t>Een veilige en inclusieve leeromgeving creëren.</a:t>
            </a:r>
            <a:endParaRPr sz="1100"/>
          </a:p>
          <a:p>
            <a:pPr indent="-241300" lvl="0" marL="342900" rtl="0" algn="l">
              <a:lnSpc>
                <a:spcPct val="115000"/>
              </a:lnSpc>
              <a:spcBef>
                <a:spcPts val="1000"/>
              </a:spcBef>
              <a:spcAft>
                <a:spcPts val="1000"/>
              </a:spcAft>
              <a:buClr>
                <a:schemeClr val="lt1"/>
              </a:buClr>
              <a:buSzPts val="1100"/>
              <a:buChar char="•"/>
            </a:pPr>
            <a:r>
              <a:rPr lang="en" sz="1100"/>
              <a:t>Verhoogd zelfbewustzijn, interculturele competentie.</a:t>
            </a:r>
            <a:endParaRPr sz="1100"/>
          </a:p>
        </p:txBody>
      </p:sp>
      <p:sp>
        <p:nvSpPr>
          <p:cNvPr id="277" name="Google Shape;277;p43"/>
          <p:cNvSpPr txBox="1"/>
          <p:nvPr>
            <p:ph idx="3" type="subTitle"/>
          </p:nvPr>
        </p:nvSpPr>
        <p:spPr>
          <a:xfrm>
            <a:off x="457200" y="1164900"/>
            <a:ext cx="3776100" cy="572700"/>
          </a:xfrm>
          <a:prstGeom prst="rect">
            <a:avLst/>
          </a:prstGeom>
          <a:noFill/>
          <a:ln>
            <a:noFill/>
          </a:ln>
        </p:spPr>
        <p:txBody>
          <a:bodyPr anchorCtr="0" anchor="b" bIns="91425" lIns="45700" spcFirstLastPara="1" rIns="137150" wrap="square" tIns="91425">
            <a:noAutofit/>
          </a:bodyPr>
          <a:lstStyle/>
          <a:p>
            <a:pPr indent="0" lvl="0" marL="0" rtl="0" algn="l">
              <a:lnSpc>
                <a:spcPct val="100000"/>
              </a:lnSpc>
              <a:spcBef>
                <a:spcPts val="0"/>
              </a:spcBef>
              <a:spcAft>
                <a:spcPts val="1200"/>
              </a:spcAft>
              <a:buSzPts val="1600"/>
              <a:buNone/>
            </a:pPr>
            <a:r>
              <a:rPr lang="en" sz="1400">
                <a:solidFill>
                  <a:schemeClr val="lt1"/>
                </a:solidFill>
              </a:rPr>
              <a:t>Casestudie 1: Identiteitsteksten</a:t>
            </a:r>
            <a:endParaRPr sz="1400">
              <a:solidFill>
                <a:schemeClr val="lt1"/>
              </a:solidFill>
            </a:endParaRPr>
          </a:p>
        </p:txBody>
      </p:sp>
      <p:sp>
        <p:nvSpPr>
          <p:cNvPr id="278" name="Google Shape;278;p43"/>
          <p:cNvSpPr txBox="1"/>
          <p:nvPr>
            <p:ph idx="2" type="body"/>
          </p:nvPr>
        </p:nvSpPr>
        <p:spPr>
          <a:xfrm>
            <a:off x="4800400" y="1911100"/>
            <a:ext cx="3776100" cy="2734200"/>
          </a:xfrm>
          <a:prstGeom prst="rect">
            <a:avLst/>
          </a:prstGeom>
          <a:noFill/>
          <a:ln>
            <a:noFill/>
          </a:ln>
        </p:spPr>
        <p:txBody>
          <a:bodyPr anchorCtr="0" anchor="t" bIns="91425" lIns="45700" spcFirstLastPara="1" rIns="91425" wrap="square" tIns="91425">
            <a:noAutofit/>
          </a:bodyPr>
          <a:lstStyle/>
          <a:p>
            <a:pPr indent="-241300" lvl="0" marL="342900" marR="0" rtl="0" algn="l">
              <a:lnSpc>
                <a:spcPct val="115000"/>
              </a:lnSpc>
              <a:spcBef>
                <a:spcPts val="0"/>
              </a:spcBef>
              <a:spcAft>
                <a:spcPts val="0"/>
              </a:spcAft>
              <a:buClr>
                <a:schemeClr val="lt1"/>
              </a:buClr>
              <a:buSzPts val="1100"/>
              <a:buChar char="•"/>
            </a:pPr>
            <a:r>
              <a:rPr lang="en" sz="1100"/>
              <a:t>Gebruikt door medische professionals voor uitwisseling.</a:t>
            </a:r>
            <a:endParaRPr sz="1100"/>
          </a:p>
          <a:p>
            <a:pPr indent="-241300" lvl="0" marL="342900" marR="0" rtl="0" algn="l">
              <a:lnSpc>
                <a:spcPct val="115000"/>
              </a:lnSpc>
              <a:spcBef>
                <a:spcPts val="1000"/>
              </a:spcBef>
              <a:spcAft>
                <a:spcPts val="0"/>
              </a:spcAft>
              <a:buClr>
                <a:schemeClr val="lt1"/>
              </a:buClr>
              <a:buSzPts val="1100"/>
              <a:buChar char="•"/>
            </a:pPr>
            <a:r>
              <a:rPr lang="en" sz="1100"/>
              <a:t>Bevorderde het begrip van verschillende gezondheidszorgpraktijken.</a:t>
            </a:r>
            <a:endParaRPr sz="1100"/>
          </a:p>
          <a:p>
            <a:pPr indent="-241300" lvl="0" marL="342900" marR="0" rtl="0" algn="l">
              <a:lnSpc>
                <a:spcPct val="115000"/>
              </a:lnSpc>
              <a:spcBef>
                <a:spcPts val="1000"/>
              </a:spcBef>
              <a:spcAft>
                <a:spcPts val="0"/>
              </a:spcAft>
              <a:buClr>
                <a:schemeClr val="lt1"/>
              </a:buClr>
              <a:buSzPts val="1100"/>
              <a:buChar char="•"/>
            </a:pPr>
            <a:r>
              <a:rPr lang="en" sz="1100"/>
              <a:t>Een veilige en inclusieve leeromgeving creëren.</a:t>
            </a:r>
            <a:endParaRPr sz="1100"/>
          </a:p>
          <a:p>
            <a:pPr indent="-241300" lvl="0" marL="342900" marR="0" rtl="0" algn="l">
              <a:lnSpc>
                <a:spcPct val="115000"/>
              </a:lnSpc>
              <a:spcBef>
                <a:spcPts val="1000"/>
              </a:spcBef>
              <a:spcAft>
                <a:spcPts val="1000"/>
              </a:spcAft>
              <a:buClr>
                <a:schemeClr val="lt1"/>
              </a:buClr>
              <a:buSzPts val="1100"/>
              <a:buChar char="•"/>
            </a:pPr>
            <a:r>
              <a:rPr lang="en" sz="1100"/>
              <a:t>Verhoogd zelfbewustzijn, interculturele competentie.</a:t>
            </a:r>
            <a:endParaRPr sz="1100"/>
          </a:p>
        </p:txBody>
      </p:sp>
      <p:sp>
        <p:nvSpPr>
          <p:cNvPr id="279" name="Google Shape;279;p43"/>
          <p:cNvSpPr txBox="1"/>
          <p:nvPr>
            <p:ph idx="4" type="subTitle"/>
          </p:nvPr>
        </p:nvSpPr>
        <p:spPr>
          <a:xfrm>
            <a:off x="4800400" y="1164900"/>
            <a:ext cx="3776100" cy="572700"/>
          </a:xfrm>
          <a:prstGeom prst="rect">
            <a:avLst/>
          </a:prstGeom>
          <a:noFill/>
          <a:ln>
            <a:noFill/>
          </a:ln>
        </p:spPr>
        <p:txBody>
          <a:bodyPr anchorCtr="0" anchor="b" bIns="91425" lIns="45700" spcFirstLastPara="1" rIns="137150" wrap="square" tIns="91425">
            <a:noAutofit/>
          </a:bodyPr>
          <a:lstStyle/>
          <a:p>
            <a:pPr indent="0" lvl="0" marL="0" marR="0" rtl="0" algn="l">
              <a:lnSpc>
                <a:spcPct val="100000"/>
              </a:lnSpc>
              <a:spcBef>
                <a:spcPts val="0"/>
              </a:spcBef>
              <a:spcAft>
                <a:spcPts val="1200"/>
              </a:spcAft>
              <a:buSzPts val="1600"/>
              <a:buNone/>
            </a:pPr>
            <a:r>
              <a:rPr lang="en" sz="1400">
                <a:solidFill>
                  <a:schemeClr val="lt1"/>
                </a:solidFill>
              </a:rPr>
              <a:t>Casestudie 2: 'Een idioot in het buitenland</a:t>
            </a:r>
            <a:endParaRPr sz="1400">
              <a:solidFill>
                <a:schemeClr val="lt1"/>
              </a:solidFill>
            </a:endParaRPr>
          </a:p>
        </p:txBody>
      </p:sp>
      <p:sp>
        <p:nvSpPr>
          <p:cNvPr id="280" name="Google Shape;280;p43"/>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Succesvolle initiatieven: Deel 2</a:t>
            </a:r>
            <a:endParaRPr sz="2520"/>
          </a:p>
        </p:txBody>
      </p:sp>
      <p:cxnSp>
        <p:nvCxnSpPr>
          <p:cNvPr id="281" name="Google Shape;281;p43"/>
          <p:cNvCxnSpPr/>
          <p:nvPr/>
        </p:nvCxnSpPr>
        <p:spPr>
          <a:xfrm>
            <a:off x="482008" y="1834900"/>
            <a:ext cx="3668100" cy="0"/>
          </a:xfrm>
          <a:prstGeom prst="straightConnector1">
            <a:avLst/>
          </a:prstGeom>
          <a:noFill/>
          <a:ln cap="flat" cmpd="sng" w="28575">
            <a:solidFill>
              <a:schemeClr val="lt1"/>
            </a:solidFill>
            <a:prstDash val="solid"/>
            <a:round/>
            <a:headEnd len="sm" w="sm" type="none"/>
            <a:tailEnd len="sm" w="sm" type="none"/>
          </a:ln>
        </p:spPr>
      </p:cxnSp>
      <p:cxnSp>
        <p:nvCxnSpPr>
          <p:cNvPr id="282" name="Google Shape;282;p43"/>
          <p:cNvCxnSpPr/>
          <p:nvPr/>
        </p:nvCxnSpPr>
        <p:spPr>
          <a:xfrm>
            <a:off x="4796859" y="1834900"/>
            <a:ext cx="3662700" cy="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Google Shape;287;p44"/>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Casestudie 1: Identiteitsteksten en socioculturele uitwisseling</a:t>
            </a:r>
            <a:endParaRPr sz="2520"/>
          </a:p>
        </p:txBody>
      </p:sp>
      <p:sp>
        <p:nvSpPr>
          <p:cNvPr id="288" name="Google Shape;288;p44"/>
          <p:cNvSpPr txBox="1"/>
          <p:nvPr>
            <p:ph idx="4294967295" type="body"/>
          </p:nvPr>
        </p:nvSpPr>
        <p:spPr>
          <a:xfrm>
            <a:off x="3076819" y="1060200"/>
            <a:ext cx="5610000" cy="1105800"/>
          </a:xfrm>
          <a:prstGeom prst="rect">
            <a:avLst/>
          </a:prstGeom>
          <a:noFill/>
          <a:ln>
            <a:noFill/>
          </a:ln>
        </p:spPr>
        <p:txBody>
          <a:bodyPr anchorCtr="0" anchor="ctr" bIns="91425" lIns="365750" spcFirstLastPara="1" rIns="182875" wrap="square" tIns="91425">
            <a:noAutofit/>
          </a:bodyPr>
          <a:lstStyle/>
          <a:p>
            <a:pPr indent="0" lvl="0" marL="0" rtl="0" algn="l">
              <a:lnSpc>
                <a:spcPct val="105000"/>
              </a:lnSpc>
              <a:spcBef>
                <a:spcPts val="0"/>
              </a:spcBef>
              <a:spcAft>
                <a:spcPts val="1200"/>
              </a:spcAft>
              <a:buSzPts val="1800"/>
              <a:buNone/>
            </a:pPr>
            <a:r>
              <a:rPr lang="en" sz="1100">
                <a:solidFill>
                  <a:schemeClr val="dk1"/>
                </a:solidFill>
              </a:rPr>
              <a:t>Medische professionals in het midden van hun carrière met verschillende culturele achtergronden werden geselecteerd om deel te nemen aan een educatief programma.</a:t>
            </a:r>
            <a:endParaRPr sz="1100">
              <a:solidFill>
                <a:schemeClr val="dk1"/>
              </a:solidFill>
            </a:endParaRPr>
          </a:p>
        </p:txBody>
      </p:sp>
      <p:sp>
        <p:nvSpPr>
          <p:cNvPr id="289" name="Google Shape;289;p44"/>
          <p:cNvSpPr txBox="1"/>
          <p:nvPr>
            <p:ph idx="4294967295" type="body"/>
          </p:nvPr>
        </p:nvSpPr>
        <p:spPr>
          <a:xfrm>
            <a:off x="3076819" y="2301414"/>
            <a:ext cx="5610000" cy="1105800"/>
          </a:xfrm>
          <a:prstGeom prst="rect">
            <a:avLst/>
          </a:prstGeom>
          <a:noFill/>
          <a:ln>
            <a:noFill/>
          </a:ln>
        </p:spPr>
        <p:txBody>
          <a:bodyPr anchorCtr="0" anchor="ctr" bIns="91425" lIns="365750" spcFirstLastPara="1" rIns="182875" wrap="square" tIns="91425">
            <a:noAutofit/>
          </a:bodyPr>
          <a:lstStyle/>
          <a:p>
            <a:pPr indent="0" lvl="0" marL="0" rtl="0" algn="l">
              <a:lnSpc>
                <a:spcPct val="105000"/>
              </a:lnSpc>
              <a:spcBef>
                <a:spcPts val="0"/>
              </a:spcBef>
              <a:spcAft>
                <a:spcPts val="1200"/>
              </a:spcAft>
              <a:buSzPts val="1800"/>
              <a:buNone/>
            </a:pPr>
            <a:r>
              <a:rPr lang="en" sz="1100">
                <a:solidFill>
                  <a:schemeClr val="dk1"/>
                </a:solidFill>
              </a:rPr>
              <a:t>Identiteitsteksten, zoals persoonlijke verhalen, gedichten en kunstwerken, werden gebruikt om deelnemers aan te moedigen hun culturele ervaringen te delen en erover na te denken.</a:t>
            </a:r>
            <a:endParaRPr sz="1100">
              <a:solidFill>
                <a:schemeClr val="dk1"/>
              </a:solidFill>
            </a:endParaRPr>
          </a:p>
        </p:txBody>
      </p:sp>
      <p:sp>
        <p:nvSpPr>
          <p:cNvPr id="290" name="Google Shape;290;p44"/>
          <p:cNvSpPr txBox="1"/>
          <p:nvPr>
            <p:ph idx="4294967295" type="subTitle"/>
          </p:nvPr>
        </p:nvSpPr>
        <p:spPr>
          <a:xfrm>
            <a:off x="910425" y="1060312"/>
            <a:ext cx="2166300" cy="11058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300" u="none" cap="none" strike="noStrike">
                <a:solidFill>
                  <a:schemeClr val="dk1"/>
                </a:solidFill>
                <a:latin typeface="Hanken Grotesk"/>
                <a:ea typeface="Hanken Grotesk"/>
                <a:cs typeface="Hanken Grotesk"/>
                <a:sym typeface="Hanken Grotesk"/>
              </a:rPr>
              <a:t>Achtergrond</a:t>
            </a:r>
            <a:endParaRPr b="0" i="0" sz="1300" u="none" cap="none" strike="noStrike">
              <a:solidFill>
                <a:schemeClr val="dk1"/>
              </a:solidFill>
              <a:latin typeface="Hanken Grotesk"/>
              <a:ea typeface="Hanken Grotesk"/>
              <a:cs typeface="Hanken Grotesk"/>
              <a:sym typeface="Hanken Grotesk"/>
            </a:endParaRPr>
          </a:p>
        </p:txBody>
      </p:sp>
      <p:sp>
        <p:nvSpPr>
          <p:cNvPr id="291" name="Google Shape;291;p44"/>
          <p:cNvSpPr txBox="1"/>
          <p:nvPr>
            <p:ph idx="4294967295" type="subTitle"/>
          </p:nvPr>
        </p:nvSpPr>
        <p:spPr>
          <a:xfrm>
            <a:off x="910425" y="2301463"/>
            <a:ext cx="2166300" cy="11058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300" u="none" cap="none" strike="noStrike">
                <a:solidFill>
                  <a:schemeClr val="dk1"/>
                </a:solidFill>
                <a:latin typeface="Hanken Grotesk"/>
                <a:ea typeface="Hanken Grotesk"/>
                <a:cs typeface="Hanken Grotesk"/>
                <a:sym typeface="Hanken Grotesk"/>
              </a:rPr>
              <a:t>Identiteitsteksten</a:t>
            </a:r>
            <a:endParaRPr b="0" i="0" sz="1300" u="none" cap="none" strike="noStrike">
              <a:solidFill>
                <a:schemeClr val="dk1"/>
              </a:solidFill>
              <a:latin typeface="Hanken Grotesk"/>
              <a:ea typeface="Hanken Grotesk"/>
              <a:cs typeface="Hanken Grotesk"/>
              <a:sym typeface="Hanken Grotesk"/>
            </a:endParaRPr>
          </a:p>
        </p:txBody>
      </p:sp>
      <p:sp>
        <p:nvSpPr>
          <p:cNvPr id="292" name="Google Shape;292;p44"/>
          <p:cNvSpPr txBox="1"/>
          <p:nvPr>
            <p:ph idx="4294967295" type="subTitle"/>
          </p:nvPr>
        </p:nvSpPr>
        <p:spPr>
          <a:xfrm>
            <a:off x="910425" y="3542670"/>
            <a:ext cx="2166300" cy="11058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300" u="none" cap="none" strike="noStrike">
                <a:solidFill>
                  <a:schemeClr val="dk1"/>
                </a:solidFill>
                <a:latin typeface="Hanken Grotesk"/>
                <a:ea typeface="Hanken Grotesk"/>
                <a:cs typeface="Hanken Grotesk"/>
                <a:sym typeface="Hanken Grotesk"/>
              </a:rPr>
              <a:t>Sociaal-culturele uitwisseling</a:t>
            </a:r>
            <a:endParaRPr b="0" i="0" sz="1300" u="none" cap="none" strike="noStrike">
              <a:solidFill>
                <a:schemeClr val="dk1"/>
              </a:solidFill>
              <a:latin typeface="Hanken Grotesk"/>
              <a:ea typeface="Hanken Grotesk"/>
              <a:cs typeface="Hanken Grotesk"/>
              <a:sym typeface="Hanken Grotesk"/>
            </a:endParaRPr>
          </a:p>
        </p:txBody>
      </p:sp>
      <p:sp>
        <p:nvSpPr>
          <p:cNvPr id="293" name="Google Shape;293;p44"/>
          <p:cNvSpPr txBox="1"/>
          <p:nvPr>
            <p:ph idx="4294967295" type="body"/>
          </p:nvPr>
        </p:nvSpPr>
        <p:spPr>
          <a:xfrm>
            <a:off x="3076819" y="3542670"/>
            <a:ext cx="5610000" cy="1105800"/>
          </a:xfrm>
          <a:prstGeom prst="rect">
            <a:avLst/>
          </a:prstGeom>
          <a:noFill/>
          <a:ln>
            <a:noFill/>
          </a:ln>
        </p:spPr>
        <p:txBody>
          <a:bodyPr anchorCtr="0" anchor="ctr" bIns="91425" lIns="365750" spcFirstLastPara="1" rIns="182875" wrap="square" tIns="91425">
            <a:noAutofit/>
          </a:bodyPr>
          <a:lstStyle/>
          <a:p>
            <a:pPr indent="0" lvl="0" marL="0" rtl="0" algn="l">
              <a:lnSpc>
                <a:spcPct val="105000"/>
              </a:lnSpc>
              <a:spcBef>
                <a:spcPts val="0"/>
              </a:spcBef>
              <a:spcAft>
                <a:spcPts val="1200"/>
              </a:spcAft>
              <a:buSzPts val="1800"/>
              <a:buNone/>
            </a:pPr>
            <a:r>
              <a:rPr lang="en" sz="1100">
                <a:solidFill>
                  <a:schemeClr val="dk1"/>
                </a:solidFill>
              </a:rPr>
              <a:t>Deelnemers gingen met elkaar in gesprek, kregen inzicht in culturele perspectieven en ontwikkelden een dieper begrip van identiteiten door het delen van identiteitsteksten.</a:t>
            </a:r>
            <a:endParaRPr sz="1100">
              <a:solidFill>
                <a:schemeClr val="dk1"/>
              </a:solidFill>
            </a:endParaRPr>
          </a:p>
        </p:txBody>
      </p:sp>
      <p:cxnSp>
        <p:nvCxnSpPr>
          <p:cNvPr id="294" name="Google Shape;294;p44"/>
          <p:cNvCxnSpPr/>
          <p:nvPr/>
        </p:nvCxnSpPr>
        <p:spPr>
          <a:xfrm>
            <a:off x="571450" y="1060200"/>
            <a:ext cx="0" cy="3588300"/>
          </a:xfrm>
          <a:prstGeom prst="straightConnector1">
            <a:avLst/>
          </a:prstGeom>
          <a:noFill/>
          <a:ln cap="flat" cmpd="sng" w="9525">
            <a:solidFill>
              <a:schemeClr val="dk1"/>
            </a:solidFill>
            <a:prstDash val="dot"/>
            <a:round/>
            <a:headEnd len="sm" w="sm" type="none"/>
            <a:tailEnd len="sm" w="sm" type="none"/>
          </a:ln>
        </p:spPr>
      </p:cxnSp>
      <p:cxnSp>
        <p:nvCxnSpPr>
          <p:cNvPr id="295" name="Google Shape;295;p44"/>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sm" w="sm" type="none"/>
          </a:ln>
        </p:spPr>
      </p:cxnSp>
      <p:cxnSp>
        <p:nvCxnSpPr>
          <p:cNvPr id="296" name="Google Shape;296;p44"/>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sm" w="sm" type="none"/>
          </a:ln>
        </p:spPr>
      </p:cxnSp>
      <p:cxnSp>
        <p:nvCxnSpPr>
          <p:cNvPr id="297" name="Google Shape;297;p44"/>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5"/>
          <p:cNvSpPr txBox="1"/>
          <p:nvPr>
            <p:ph idx="1" type="body"/>
          </p:nvPr>
        </p:nvSpPr>
        <p:spPr>
          <a:xfrm>
            <a:off x="4891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Het gebruik van identiteitsteksten in het medisch onderwijs kan de culturele competentie vergroten en de communicatie met diverse patiëntenpopulaties verbeteren.</a:t>
            </a:r>
            <a:endParaRPr>
              <a:solidFill>
                <a:schemeClr val="dk1"/>
              </a:solidFill>
            </a:endParaRPr>
          </a:p>
        </p:txBody>
      </p:sp>
      <p:sp>
        <p:nvSpPr>
          <p:cNvPr id="303" name="Google Shape;303;p45"/>
          <p:cNvSpPr txBox="1"/>
          <p:nvPr>
            <p:ph idx="2" type="body"/>
          </p:nvPr>
        </p:nvSpPr>
        <p:spPr>
          <a:xfrm>
            <a:off x="32689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Socioculturele uitwisseling via identiteitsteksten helpt etnocentrisme uit te dagen en moedigt een meer inclusieve benadering van patiëntenzorg aan.</a:t>
            </a:r>
            <a:endParaRPr>
              <a:solidFill>
                <a:schemeClr val="dk1"/>
              </a:solidFill>
            </a:endParaRPr>
          </a:p>
        </p:txBody>
      </p:sp>
      <p:sp>
        <p:nvSpPr>
          <p:cNvPr id="304" name="Google Shape;304;p45"/>
          <p:cNvSpPr txBox="1"/>
          <p:nvPr>
            <p:ph idx="3" type="body"/>
          </p:nvPr>
        </p:nvSpPr>
        <p:spPr>
          <a:xfrm>
            <a:off x="60487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Het gebruik van identiteitsteksten in medische opleidingen bevordert intercultureel begrip en empathie bij medische professionals in het midden van hun carrière.</a:t>
            </a:r>
            <a:endParaRPr>
              <a:solidFill>
                <a:schemeClr val="dk1"/>
              </a:solidFill>
            </a:endParaRPr>
          </a:p>
        </p:txBody>
      </p:sp>
      <p:sp>
        <p:nvSpPr>
          <p:cNvPr id="305" name="Google Shape;305;p45"/>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Casestudie 1: Impact op medische professionals in het midden van hun carrière</a:t>
            </a:r>
            <a:endParaRPr sz="252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6"/>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Autofit/>
          </a:bodyPr>
          <a:lstStyle/>
          <a:p>
            <a:pPr indent="0" lvl="0" marL="0" rtl="0" algn="l">
              <a:lnSpc>
                <a:spcPct val="115000"/>
              </a:lnSpc>
              <a:spcBef>
                <a:spcPts val="0"/>
              </a:spcBef>
              <a:spcAft>
                <a:spcPts val="1000"/>
              </a:spcAft>
              <a:buSzPts val="1200"/>
              <a:buNone/>
            </a:pPr>
            <a:r>
              <a:rPr lang="en"/>
              <a:t>Het tv-programma 'An Idiot Abroad' volgt een Britse reiziger die verschillende culturen verkent.</a:t>
            </a:r>
            <a:endParaRPr/>
          </a:p>
        </p:txBody>
      </p:sp>
      <p:sp>
        <p:nvSpPr>
          <p:cNvPr id="311" name="Google Shape;311;p46"/>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Autofit/>
          </a:bodyPr>
          <a:lstStyle/>
          <a:p>
            <a:pPr indent="0" lvl="0" marL="0" rtl="0" algn="l">
              <a:lnSpc>
                <a:spcPct val="115000"/>
              </a:lnSpc>
              <a:spcBef>
                <a:spcPts val="0"/>
              </a:spcBef>
              <a:spcAft>
                <a:spcPts val="1000"/>
              </a:spcAft>
              <a:buSzPts val="1200"/>
              <a:buNone/>
            </a:pPr>
            <a:r>
              <a:rPr lang="en"/>
              <a:t>Het doel is om studenten etnocentrisme en de impact ervan op interculturele interacties te helpen begrijpen en analyseren.</a:t>
            </a:r>
            <a:endParaRPr/>
          </a:p>
        </p:txBody>
      </p:sp>
      <p:sp>
        <p:nvSpPr>
          <p:cNvPr id="312" name="Google Shape;312;p46"/>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Autofit/>
          </a:bodyPr>
          <a:lstStyle/>
          <a:p>
            <a:pPr indent="0" lvl="0" marL="0" rtl="0" algn="l">
              <a:lnSpc>
                <a:spcPct val="115000"/>
              </a:lnSpc>
              <a:spcBef>
                <a:spcPts val="0"/>
              </a:spcBef>
              <a:spcAft>
                <a:spcPts val="1000"/>
              </a:spcAft>
              <a:buSzPts val="1200"/>
              <a:buNone/>
            </a:pPr>
            <a:r>
              <a:rPr lang="en"/>
              <a:t>Leerlingen analyseren episodes, observeren etnocentrische standpunten en discussiëren over culturele misverstanden, waardoor kritisch denken wordt aangemoedigd.</a:t>
            </a:r>
            <a:endParaRPr/>
          </a:p>
        </p:txBody>
      </p:sp>
      <p:sp>
        <p:nvSpPr>
          <p:cNvPr id="313" name="Google Shape;313;p46"/>
          <p:cNvSpPr txBox="1"/>
          <p:nvPr>
            <p:ph idx="2" type="subTitle"/>
          </p:nvPr>
        </p:nvSpPr>
        <p:spPr>
          <a:xfrm>
            <a:off x="457200" y="1477250"/>
            <a:ext cx="2606100" cy="531300"/>
          </a:xfrm>
          <a:prstGeom prst="rect">
            <a:avLst/>
          </a:prstGeom>
          <a:noFill/>
          <a:ln>
            <a:noFill/>
          </a:ln>
        </p:spPr>
        <p:txBody>
          <a:bodyPr anchorCtr="0" anchor="ctr" bIns="0" lIns="91425" spcFirstLastPara="1" rIns="91425" wrap="square" tIns="0">
            <a:noAutofit/>
          </a:bodyPr>
          <a:lstStyle/>
          <a:p>
            <a:pPr indent="0" lvl="0" marL="0" rtl="0" algn="l">
              <a:lnSpc>
                <a:spcPct val="105000"/>
              </a:lnSpc>
              <a:spcBef>
                <a:spcPts val="0"/>
              </a:spcBef>
              <a:spcAft>
                <a:spcPts val="0"/>
              </a:spcAft>
              <a:buSzPts val="1800"/>
              <a:buNone/>
            </a:pPr>
            <a:r>
              <a:rPr lang="en"/>
              <a:t>Achtergrond</a:t>
            </a:r>
            <a:endParaRPr/>
          </a:p>
        </p:txBody>
      </p:sp>
      <p:sp>
        <p:nvSpPr>
          <p:cNvPr id="314" name="Google Shape;314;p46"/>
          <p:cNvSpPr txBox="1"/>
          <p:nvPr>
            <p:ph idx="4" type="subTitle"/>
          </p:nvPr>
        </p:nvSpPr>
        <p:spPr>
          <a:xfrm>
            <a:off x="3268950" y="1477250"/>
            <a:ext cx="2606100" cy="531300"/>
          </a:xfrm>
          <a:prstGeom prst="rect">
            <a:avLst/>
          </a:prstGeom>
          <a:noFill/>
          <a:ln>
            <a:noFill/>
          </a:ln>
        </p:spPr>
        <p:txBody>
          <a:bodyPr anchorCtr="0" anchor="ctr" bIns="0" lIns="91425" spcFirstLastPara="1" rIns="91425" wrap="square" tIns="0">
            <a:noAutofit/>
          </a:bodyPr>
          <a:lstStyle/>
          <a:p>
            <a:pPr indent="0" lvl="0" marL="0" rtl="0" algn="l">
              <a:lnSpc>
                <a:spcPct val="105000"/>
              </a:lnSpc>
              <a:spcBef>
                <a:spcPts val="0"/>
              </a:spcBef>
              <a:spcAft>
                <a:spcPts val="1000"/>
              </a:spcAft>
              <a:buSzPts val="1800"/>
              <a:buNone/>
            </a:pPr>
            <a:r>
              <a:rPr lang="en"/>
              <a:t>Doel</a:t>
            </a:r>
            <a:endParaRPr/>
          </a:p>
        </p:txBody>
      </p:sp>
      <p:sp>
        <p:nvSpPr>
          <p:cNvPr id="315" name="Google Shape;315;p46"/>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Casestudie 2: 'Een idioot in het buitenland' in interculturele communicatie</a:t>
            </a:r>
            <a:endParaRPr sz="2520"/>
          </a:p>
        </p:txBody>
      </p:sp>
      <p:sp>
        <p:nvSpPr>
          <p:cNvPr id="316" name="Google Shape;316;p46"/>
          <p:cNvSpPr txBox="1"/>
          <p:nvPr>
            <p:ph idx="6" type="subTitle"/>
          </p:nvPr>
        </p:nvSpPr>
        <p:spPr>
          <a:xfrm>
            <a:off x="6080700" y="1477250"/>
            <a:ext cx="2606100" cy="531300"/>
          </a:xfrm>
          <a:prstGeom prst="rect">
            <a:avLst/>
          </a:prstGeom>
          <a:noFill/>
          <a:ln>
            <a:noFill/>
          </a:ln>
        </p:spPr>
        <p:txBody>
          <a:bodyPr anchorCtr="0" anchor="ctr" bIns="0" lIns="91425" spcFirstLastPara="1" rIns="91425" wrap="square" tIns="0">
            <a:noAutofit/>
          </a:bodyPr>
          <a:lstStyle/>
          <a:p>
            <a:pPr indent="0" lvl="0" marL="0" rtl="0" algn="l">
              <a:lnSpc>
                <a:spcPct val="105000"/>
              </a:lnSpc>
              <a:spcBef>
                <a:spcPts val="0"/>
              </a:spcBef>
              <a:spcAft>
                <a:spcPts val="1000"/>
              </a:spcAft>
              <a:buSzPts val="1800"/>
              <a:buNone/>
            </a:pPr>
            <a:r>
              <a:rPr lang="en"/>
              <a:t>Benadering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7"/>
          <p:cNvSpPr txBox="1"/>
          <p:nvPr>
            <p:ph idx="2" type="body"/>
          </p:nvPr>
        </p:nvSpPr>
        <p:spPr>
          <a:xfrm>
            <a:off x="1373975" y="3582596"/>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400"/>
              <a:buNone/>
            </a:pPr>
            <a:r>
              <a:rPr lang="en"/>
              <a:t>Door de ervaringen en perspectieven van de hoofdpersoon van de show te analyseren, worden leerlingen aangemoedigd om kritisch na te denken over hun eigen etnocentrische vooroordelen.</a:t>
            </a:r>
            <a:endParaRPr/>
          </a:p>
        </p:txBody>
      </p:sp>
      <p:sp>
        <p:nvSpPr>
          <p:cNvPr id="322" name="Google Shape;322;p47"/>
          <p:cNvSpPr txBox="1"/>
          <p:nvPr>
            <p:ph idx="1" type="body"/>
          </p:nvPr>
        </p:nvSpPr>
        <p:spPr>
          <a:xfrm>
            <a:off x="1373975" y="2361292"/>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SzPts val="1400"/>
              <a:buNone/>
            </a:pPr>
            <a:r>
              <a:rPr lang="en"/>
              <a:t>De casestudy richt zich op het benadrukken van etnocentrisme, wat de neiging is om de eigen cultuur als superieur aan andere culturen te beschouwen.</a:t>
            </a:r>
            <a:endParaRPr/>
          </a:p>
        </p:txBody>
      </p:sp>
      <p:sp>
        <p:nvSpPr>
          <p:cNvPr id="323" name="Google Shape;323;p47"/>
          <p:cNvSpPr txBox="1"/>
          <p:nvPr>
            <p:ph idx="3" type="body"/>
          </p:nvPr>
        </p:nvSpPr>
        <p:spPr>
          <a:xfrm>
            <a:off x="1373975" y="1140000"/>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Het tv-programma "An Idiot Abroad" wordt gebruikt als leermiddel om interculturele communicatie te bevorderen.</a:t>
            </a:r>
            <a:endParaRPr sz="1400"/>
          </a:p>
        </p:txBody>
      </p:sp>
      <p:sp>
        <p:nvSpPr>
          <p:cNvPr id="324" name="Google Shape;324;p47"/>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Casestudie 2: Etnocentrisme benadrukken</a:t>
            </a:r>
            <a:endParaRPr sz="252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8"/>
          <p:cNvSpPr txBox="1"/>
          <p:nvPr>
            <p:ph idx="2" type="body"/>
          </p:nvPr>
        </p:nvSpPr>
        <p:spPr>
          <a:xfrm>
            <a:off x="1373975" y="3582596"/>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400"/>
              <a:buNone/>
            </a:pPr>
            <a:r>
              <a:rPr lang="en"/>
              <a:t>Strategieën zijn onder andere het overstijgen van tokenisme en het uitdagen van positivistische kennis.</a:t>
            </a:r>
            <a:endParaRPr/>
          </a:p>
        </p:txBody>
      </p:sp>
      <p:sp>
        <p:nvSpPr>
          <p:cNvPr id="330" name="Google Shape;330;p48"/>
          <p:cNvSpPr txBox="1"/>
          <p:nvPr>
            <p:ph idx="1" type="body"/>
          </p:nvPr>
        </p:nvSpPr>
        <p:spPr>
          <a:xfrm>
            <a:off x="1373975" y="2361292"/>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SzPts val="1400"/>
              <a:buNone/>
            </a:pPr>
            <a:r>
              <a:rPr lang="en"/>
              <a:t>Kritische analyse, etnorelativiteit en reflectie zijn belangrijke doelstellingen.</a:t>
            </a:r>
            <a:endParaRPr/>
          </a:p>
        </p:txBody>
      </p:sp>
      <p:sp>
        <p:nvSpPr>
          <p:cNvPr id="331" name="Google Shape;331;p48"/>
          <p:cNvSpPr txBox="1"/>
          <p:nvPr>
            <p:ph idx="3" type="body"/>
          </p:nvPr>
        </p:nvSpPr>
        <p:spPr>
          <a:xfrm>
            <a:off x="1373975" y="1140000"/>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Het opnemen van multiculturele ervaringen vergroot de diversiteit en daagt dominante perspectieven uit.</a:t>
            </a:r>
            <a:endParaRPr sz="1400"/>
          </a:p>
        </p:txBody>
      </p:sp>
      <p:sp>
        <p:nvSpPr>
          <p:cNvPr id="332" name="Google Shape;332;p48"/>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Conclusies: Multiculturele ervaringen in het hoger onderwijs: Deel 1</a:t>
            </a:r>
            <a:endParaRPr sz="252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p49"/>
          <p:cNvSpPr txBox="1"/>
          <p:nvPr>
            <p:ph idx="5" type="body"/>
          </p:nvPr>
        </p:nvSpPr>
        <p:spPr>
          <a:xfrm>
            <a:off x="60807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200"/>
              <a:buNone/>
            </a:pPr>
            <a:r>
              <a:rPr lang="en"/>
              <a:t>Succesvolle initiatieven die gebruik maken van de vaardigheden en kennis van vluchtelingen en immigranten kunnen socioculturele uitwisseling bevorderen en interculturele communicatie aanleren.</a:t>
            </a:r>
            <a:endParaRPr/>
          </a:p>
        </p:txBody>
      </p:sp>
      <p:sp>
        <p:nvSpPr>
          <p:cNvPr id="338" name="Google Shape;338;p49"/>
          <p:cNvSpPr txBox="1"/>
          <p:nvPr>
            <p:ph idx="3" type="body"/>
          </p:nvPr>
        </p:nvSpPr>
        <p:spPr>
          <a:xfrm>
            <a:off x="326895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200"/>
              <a:buNone/>
            </a:pPr>
            <a:r>
              <a:rPr lang="en"/>
              <a:t>Het integreren van diversiteit als een pedagogische bron vereist het overstijgen van tokenisme en het uitdagen van positivistische kennis.</a:t>
            </a:r>
            <a:endParaRPr/>
          </a:p>
        </p:txBody>
      </p:sp>
      <p:sp>
        <p:nvSpPr>
          <p:cNvPr id="339" name="Google Shape;339;p49"/>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Het gebruik van multiculturele ervaringen in het hoger onderwijs kan bijdragen tot een grotere diversiteit aan perspectieven en het in vraag stellen van Europese perspectieven.</a:t>
            </a:r>
            <a:endParaRPr sz="1400"/>
          </a:p>
        </p:txBody>
      </p:sp>
      <p:sp>
        <p:nvSpPr>
          <p:cNvPr id="340" name="Google Shape;340;p49"/>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2800"/>
              <a:buNone/>
            </a:pPr>
            <a:r>
              <a:rPr lang="en" sz="2500">
                <a:solidFill>
                  <a:schemeClr val="dk1"/>
                </a:solidFill>
              </a:rPr>
              <a:t>Conclusies: Multiculturele ervaringen in het hoger onderwijs: Deel 2</a:t>
            </a:r>
            <a:endParaRPr sz="2500">
              <a:solidFill>
                <a:schemeClr val="dk1"/>
              </a:solidFill>
            </a:endParaRPr>
          </a:p>
        </p:txBody>
      </p:sp>
      <p:sp>
        <p:nvSpPr>
          <p:cNvPr id="341" name="Google Shape;341;p49"/>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01</a:t>
            </a:r>
            <a:endParaRPr b="0" i="0" sz="4500" u="none" cap="none" strike="noStrike">
              <a:solidFill>
                <a:schemeClr val="dk1"/>
              </a:solidFill>
              <a:latin typeface="Hanken Grotesk Black"/>
              <a:ea typeface="Hanken Grotesk Black"/>
              <a:cs typeface="Hanken Grotesk Black"/>
              <a:sym typeface="Hanken Grotesk Black"/>
            </a:endParaRPr>
          </a:p>
        </p:txBody>
      </p:sp>
      <p:sp>
        <p:nvSpPr>
          <p:cNvPr id="342" name="Google Shape;342;p49"/>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02</a:t>
            </a:r>
            <a:endParaRPr b="0" i="0" sz="4500" u="none" cap="none" strike="noStrike">
              <a:solidFill>
                <a:schemeClr val="dk1"/>
              </a:solidFill>
              <a:latin typeface="Hanken Grotesk Black"/>
              <a:ea typeface="Hanken Grotesk Black"/>
              <a:cs typeface="Hanken Grotesk Black"/>
              <a:sym typeface="Hanken Grotesk Black"/>
            </a:endParaRPr>
          </a:p>
        </p:txBody>
      </p:sp>
      <p:sp>
        <p:nvSpPr>
          <p:cNvPr id="343" name="Google Shape;343;p49"/>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03</a:t>
            </a:r>
            <a:endParaRPr b="0" i="0" sz="4500" u="none" cap="none" strike="noStrike">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49" name="Google Shape;349;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50" name="Google Shape;350;p50"/>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503125" y="375050"/>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182" name="Google Shape;182;p34"/>
          <p:cNvSpPr txBox="1"/>
          <p:nvPr>
            <p:ph idx="1" type="body"/>
          </p:nvPr>
        </p:nvSpPr>
        <p:spPr>
          <a:xfrm>
            <a:off x="457200" y="1017725"/>
            <a:ext cx="4114800" cy="37179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Inleiding tot de moduledoelen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Module Doelstellingen: Deel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Module Doelstellingen: Deel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Strategieën voor integratie van diversiteit: Deel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Strategieën voor integratie van diversiteit: Deel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Uitdagingen voor implementatie van diversiteit overwinnen: Deel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Uitdagingen voor implementatie van diversiteit overwinnen: Deel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Succesvolle initiatieven: Vaardigheden en kennis benutten: Deel 1</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183" name="Google Shape;183;p34"/>
          <p:cNvSpPr txBox="1"/>
          <p:nvPr>
            <p:ph idx="1" type="body"/>
          </p:nvPr>
        </p:nvSpPr>
        <p:spPr>
          <a:xfrm>
            <a:off x="4572000" y="1017725"/>
            <a:ext cx="4572000" cy="37179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Casestudie 1: Impact op medische professionals in het midden van hun carrière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Casestudie 2: 'Een idioot in het buitenland' in interculturele communicatie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Casestudie 2: Etnocentrisme benadrukken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Conclusies: Multiculturele ervaringen in het hoger onderwijs: Deel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Conclusies: Multiculturele ervaringen in het hoger onderwijs: Deel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Succesvolle initiatieven: Deel 2</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Casestudie 1: Identiteitsteksten en socioculturele uitwisseling</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35"/>
          <p:cNvGraphicFramePr/>
          <p:nvPr/>
        </p:nvGraphicFramePr>
        <p:xfrm>
          <a:off x="457200" y="1216275"/>
          <a:ext cx="3000000" cy="3000000"/>
        </p:xfrm>
        <a:graphic>
          <a:graphicData uri="http://schemas.openxmlformats.org/drawingml/2006/table">
            <a:tbl>
              <a:tblPr>
                <a:noFill/>
                <a:tableStyleId>{A26132FB-1324-4619-8ACB-C7EB0C532832}</a:tableStyleId>
              </a:tblPr>
              <a:tblGrid>
                <a:gridCol w="2077375"/>
                <a:gridCol w="6152225"/>
              </a:tblGrid>
              <a:tr h="11174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189" name="Google Shape;189;p35"/>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Inleiding tot de moduledoelen</a:t>
            </a:r>
            <a:endParaRPr sz="2520"/>
          </a:p>
        </p:txBody>
      </p:sp>
      <p:sp>
        <p:nvSpPr>
          <p:cNvPr id="190" name="Google Shape;190;p35"/>
          <p:cNvSpPr txBox="1"/>
          <p:nvPr>
            <p:ph idx="4294967295" type="body"/>
          </p:nvPr>
        </p:nvSpPr>
        <p:spPr>
          <a:xfrm>
            <a:off x="2749850" y="1292400"/>
            <a:ext cx="50238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200"/>
              </a:spcAft>
              <a:buSzPts val="1800"/>
              <a:buNone/>
            </a:pPr>
            <a:r>
              <a:rPr lang="en" sz="1400">
                <a:solidFill>
                  <a:schemeClr val="dk2"/>
                </a:solidFill>
              </a:rPr>
              <a:t>Gebruik multiculturele ervaringen van vluchtelingen en immigranten in het hoger onderwijs.</a:t>
            </a:r>
            <a:endParaRPr sz="1400">
              <a:solidFill>
                <a:schemeClr val="dk2"/>
              </a:solidFill>
            </a:endParaRPr>
          </a:p>
        </p:txBody>
      </p:sp>
      <p:sp>
        <p:nvSpPr>
          <p:cNvPr id="191" name="Google Shape;191;p35"/>
          <p:cNvSpPr txBox="1"/>
          <p:nvPr>
            <p:ph idx="4294967295" type="body"/>
          </p:nvPr>
        </p:nvSpPr>
        <p:spPr>
          <a:xfrm>
            <a:off x="2749850" y="2399379"/>
            <a:ext cx="50238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200"/>
              </a:spcAft>
              <a:buSzPts val="1800"/>
              <a:buNone/>
            </a:pPr>
            <a:r>
              <a:rPr lang="en" sz="1400">
                <a:solidFill>
                  <a:schemeClr val="dk2"/>
                </a:solidFill>
              </a:rPr>
              <a:t>Diversiteit van perspectieven vergroten, Europese perspectieven in twijfel trekken, kritische analyse aanmoedigen, etnorelativiteit bevorderen en zelf- en groepsreflectie stimuleren.</a:t>
            </a:r>
            <a:endParaRPr sz="1400">
              <a:solidFill>
                <a:schemeClr val="dk2"/>
              </a:solidFill>
            </a:endParaRPr>
          </a:p>
        </p:txBody>
      </p:sp>
      <p:sp>
        <p:nvSpPr>
          <p:cNvPr id="192" name="Google Shape;192;p35"/>
          <p:cNvSpPr txBox="1"/>
          <p:nvPr>
            <p:ph idx="4294967295" type="subTitle"/>
          </p:nvPr>
        </p:nvSpPr>
        <p:spPr>
          <a:xfrm>
            <a:off x="457200" y="1292500"/>
            <a:ext cx="1828800" cy="9861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400" u="none" cap="none" strike="noStrike">
                <a:solidFill>
                  <a:schemeClr val="dk2"/>
                </a:solidFill>
                <a:latin typeface="Hanken Grotesk"/>
                <a:ea typeface="Hanken Grotesk"/>
                <a:cs typeface="Hanken Grotesk"/>
                <a:sym typeface="Hanken Grotesk"/>
              </a:rPr>
              <a:t>Module Doelstellingen</a:t>
            </a:r>
            <a:endParaRPr b="0" i="0" sz="1400" u="none" cap="none" strike="noStrike">
              <a:solidFill>
                <a:schemeClr val="dk2"/>
              </a:solidFill>
              <a:latin typeface="Hanken Grotesk"/>
              <a:ea typeface="Hanken Grotesk"/>
              <a:cs typeface="Hanken Grotesk"/>
              <a:sym typeface="Hanken Grotesk"/>
            </a:endParaRPr>
          </a:p>
        </p:txBody>
      </p:sp>
      <p:sp>
        <p:nvSpPr>
          <p:cNvPr id="193" name="Google Shape;193;p35"/>
          <p:cNvSpPr txBox="1"/>
          <p:nvPr>
            <p:ph idx="4294967295" type="subTitle"/>
          </p:nvPr>
        </p:nvSpPr>
        <p:spPr>
          <a:xfrm>
            <a:off x="457200" y="2399425"/>
            <a:ext cx="1828800" cy="9861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400" u="none" cap="none" strike="noStrike">
                <a:solidFill>
                  <a:schemeClr val="dk2"/>
                </a:solidFill>
                <a:latin typeface="Hanken Grotesk"/>
                <a:ea typeface="Hanken Grotesk"/>
                <a:cs typeface="Hanken Grotesk"/>
                <a:sym typeface="Hanken Grotesk"/>
              </a:rPr>
              <a:t>Doelstellingen</a:t>
            </a:r>
            <a:endParaRPr b="0" i="0" sz="1400" u="none" cap="none" strike="noStrike">
              <a:solidFill>
                <a:schemeClr val="dk2"/>
              </a:solidFill>
              <a:latin typeface="Hanken Grotesk"/>
              <a:ea typeface="Hanken Grotesk"/>
              <a:cs typeface="Hanken Grotesk"/>
              <a:sym typeface="Hanken Grotesk"/>
            </a:endParaRPr>
          </a:p>
        </p:txBody>
      </p:sp>
      <p:sp>
        <p:nvSpPr>
          <p:cNvPr id="194" name="Google Shape;194;p35"/>
          <p:cNvSpPr txBox="1"/>
          <p:nvPr>
            <p:ph idx="4294967295" type="subTitle"/>
          </p:nvPr>
        </p:nvSpPr>
        <p:spPr>
          <a:xfrm>
            <a:off x="457200" y="3506400"/>
            <a:ext cx="1828800" cy="9861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400" u="none" cap="none" strike="noStrike">
                <a:solidFill>
                  <a:schemeClr val="dk2"/>
                </a:solidFill>
                <a:latin typeface="Hanken Grotesk"/>
                <a:ea typeface="Hanken Grotesk"/>
                <a:cs typeface="Hanken Grotesk"/>
                <a:sym typeface="Hanken Grotesk"/>
              </a:rPr>
              <a:t>Strategieën voor diversiteit</a:t>
            </a:r>
            <a:endParaRPr b="0" i="0" sz="1400" u="none" cap="none" strike="noStrike">
              <a:solidFill>
                <a:schemeClr val="dk2"/>
              </a:solidFill>
              <a:latin typeface="Hanken Grotesk"/>
              <a:ea typeface="Hanken Grotesk"/>
              <a:cs typeface="Hanken Grotesk"/>
              <a:sym typeface="Hanken Grotesk"/>
            </a:endParaRPr>
          </a:p>
        </p:txBody>
      </p:sp>
      <p:sp>
        <p:nvSpPr>
          <p:cNvPr id="195" name="Google Shape;195;p35"/>
          <p:cNvSpPr txBox="1"/>
          <p:nvPr>
            <p:ph idx="4294967295" type="body"/>
          </p:nvPr>
        </p:nvSpPr>
        <p:spPr>
          <a:xfrm>
            <a:off x="2749850" y="3506396"/>
            <a:ext cx="50238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200"/>
              </a:spcAft>
              <a:buSzPts val="1800"/>
              <a:buNone/>
            </a:pPr>
            <a:r>
              <a:rPr lang="en" sz="1400">
                <a:solidFill>
                  <a:schemeClr val="dk2"/>
                </a:solidFill>
              </a:rPr>
              <a:t>Verder gaan dan tokenisme, positivistische kennis uitdagen en de uitdagingen van constructivistisch leren aanpakken.</a:t>
            </a:r>
            <a:endParaRPr sz="1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36"/>
          <p:cNvSpPr txBox="1"/>
          <p:nvPr>
            <p:ph idx="3" type="body"/>
          </p:nvPr>
        </p:nvSpPr>
        <p:spPr>
          <a:xfrm>
            <a:off x="6016800" y="1481925"/>
            <a:ext cx="2606100" cy="2865600"/>
          </a:xfrm>
          <a:prstGeom prst="rect">
            <a:avLst/>
          </a:prstGeom>
          <a:solidFill>
            <a:srgbClr val="FFFFFF">
              <a:alpha val="74901"/>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400"/>
              <a:buNone/>
            </a:pPr>
            <a:r>
              <a:rPr lang="en">
                <a:solidFill>
                  <a:schemeClr val="lt1"/>
                </a:solidFill>
              </a:rPr>
              <a:t>Encourage critical analysis</a:t>
            </a:r>
            <a:endParaRPr>
              <a:solidFill>
                <a:schemeClr val="lt1"/>
              </a:solidFill>
            </a:endParaRPr>
          </a:p>
        </p:txBody>
      </p:sp>
      <p:sp>
        <p:nvSpPr>
          <p:cNvPr id="201" name="Google Shape;201;p36"/>
          <p:cNvSpPr txBox="1"/>
          <p:nvPr>
            <p:ph idx="2" type="body"/>
          </p:nvPr>
        </p:nvSpPr>
        <p:spPr>
          <a:xfrm>
            <a:off x="3237000" y="1481925"/>
            <a:ext cx="2606100" cy="2865600"/>
          </a:xfrm>
          <a:prstGeom prst="rect">
            <a:avLst/>
          </a:prstGeom>
          <a:solidFill>
            <a:srgbClr val="FFFFFF">
              <a:alpha val="74901"/>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400"/>
              <a:buNone/>
            </a:pPr>
            <a:r>
              <a:rPr lang="en">
                <a:solidFill>
                  <a:schemeClr val="lt1"/>
                </a:solidFill>
              </a:rPr>
              <a:t>Question European perspectives</a:t>
            </a:r>
            <a:endParaRPr>
              <a:solidFill>
                <a:schemeClr val="lt1"/>
              </a:solidFill>
            </a:endParaRPr>
          </a:p>
        </p:txBody>
      </p:sp>
      <p:cxnSp>
        <p:nvCxnSpPr>
          <p:cNvPr id="202" name="Google Shape;202;p36"/>
          <p:cNvCxnSpPr/>
          <p:nvPr/>
        </p:nvCxnSpPr>
        <p:spPr>
          <a:xfrm flipH="1" rot="10800000">
            <a:off x="457200" y="4352400"/>
            <a:ext cx="2606100" cy="2100"/>
          </a:xfrm>
          <a:prstGeom prst="straightConnector1">
            <a:avLst/>
          </a:prstGeom>
          <a:noFill/>
          <a:ln cap="flat" cmpd="sng" w="38100">
            <a:solidFill>
              <a:schemeClr val="accent1"/>
            </a:solidFill>
            <a:prstDash val="solid"/>
            <a:round/>
            <a:headEnd len="sm" w="sm" type="none"/>
            <a:tailEnd len="sm" w="sm" type="none"/>
          </a:ln>
        </p:spPr>
      </p:cxnSp>
      <p:cxnSp>
        <p:nvCxnSpPr>
          <p:cNvPr id="203" name="Google Shape;203;p36"/>
          <p:cNvCxnSpPr/>
          <p:nvPr/>
        </p:nvCxnSpPr>
        <p:spPr>
          <a:xfrm flipH="1" rot="10800000">
            <a:off x="3237000" y="4352400"/>
            <a:ext cx="2606100" cy="2100"/>
          </a:xfrm>
          <a:prstGeom prst="straightConnector1">
            <a:avLst/>
          </a:prstGeom>
          <a:noFill/>
          <a:ln cap="flat" cmpd="sng" w="38100">
            <a:solidFill>
              <a:schemeClr val="accent4"/>
            </a:solidFill>
            <a:prstDash val="solid"/>
            <a:round/>
            <a:headEnd len="sm" w="sm" type="none"/>
            <a:tailEnd len="sm" w="sm" type="none"/>
          </a:ln>
        </p:spPr>
      </p:cxnSp>
      <p:cxnSp>
        <p:nvCxnSpPr>
          <p:cNvPr id="204" name="Google Shape;204;p36"/>
          <p:cNvCxnSpPr/>
          <p:nvPr/>
        </p:nvCxnSpPr>
        <p:spPr>
          <a:xfrm flipH="1" rot="10800000">
            <a:off x="6016800" y="4352400"/>
            <a:ext cx="2606100" cy="2100"/>
          </a:xfrm>
          <a:prstGeom prst="straightConnector1">
            <a:avLst/>
          </a:prstGeom>
          <a:noFill/>
          <a:ln cap="flat" cmpd="sng" w="38100">
            <a:solidFill>
              <a:schemeClr val="accent3"/>
            </a:solidFill>
            <a:prstDash val="solid"/>
            <a:round/>
            <a:headEnd len="sm" w="sm" type="none"/>
            <a:tailEnd len="sm" w="sm" type="none"/>
          </a:ln>
        </p:spPr>
      </p:cxnSp>
      <p:sp>
        <p:nvSpPr>
          <p:cNvPr id="205" name="Google Shape;205;p36"/>
          <p:cNvSpPr txBox="1"/>
          <p:nvPr>
            <p:ph idx="1" type="body"/>
          </p:nvPr>
        </p:nvSpPr>
        <p:spPr>
          <a:xfrm>
            <a:off x="457200" y="1481925"/>
            <a:ext cx="2606100" cy="2865600"/>
          </a:xfrm>
          <a:prstGeom prst="rect">
            <a:avLst/>
          </a:prstGeom>
          <a:solidFill>
            <a:srgbClr val="FFFFFF">
              <a:alpha val="749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Diversiteit van perspectieven vergroten</a:t>
            </a:r>
            <a:endParaRPr sz="1400">
              <a:solidFill>
                <a:schemeClr val="lt1"/>
              </a:solidFill>
            </a:endParaRPr>
          </a:p>
        </p:txBody>
      </p:sp>
      <p:sp>
        <p:nvSpPr>
          <p:cNvPr id="206" name="Google Shape;206;p36"/>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solidFill>
                  <a:schemeClr val="dk1"/>
                </a:solidFill>
              </a:rPr>
              <a:t>Module Doelstellingen: Deel 1</a:t>
            </a:r>
            <a:endParaRPr sz="252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37"/>
          <p:cNvSpPr txBox="1"/>
          <p:nvPr>
            <p:ph idx="2" type="body"/>
          </p:nvPr>
        </p:nvSpPr>
        <p:spPr>
          <a:xfrm>
            <a:off x="910425" y="3582600"/>
            <a:ext cx="6858000" cy="986100"/>
          </a:xfrm>
          <a:prstGeom prst="rect">
            <a:avLst/>
          </a:prstGeom>
          <a:noFill/>
          <a:ln>
            <a:noFill/>
          </a:ln>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400"/>
              <a:buNone/>
            </a:pPr>
            <a:r>
              <a:rPr lang="en" sz="1200"/>
              <a:t>Etnorelativiteit bevorderen en zelf- en groepsreflectie stimuleren.</a:t>
            </a:r>
            <a:endParaRPr sz="1200"/>
          </a:p>
        </p:txBody>
      </p:sp>
      <p:sp>
        <p:nvSpPr>
          <p:cNvPr id="212" name="Google Shape;212;p37"/>
          <p:cNvSpPr txBox="1"/>
          <p:nvPr>
            <p:ph idx="1" type="body"/>
          </p:nvPr>
        </p:nvSpPr>
        <p:spPr>
          <a:xfrm>
            <a:off x="910425" y="2361300"/>
            <a:ext cx="6858000" cy="986100"/>
          </a:xfrm>
          <a:prstGeom prst="rect">
            <a:avLst/>
          </a:prstGeom>
          <a:noFill/>
          <a:ln>
            <a:noFill/>
          </a:ln>
        </p:spPr>
        <p:txBody>
          <a:bodyPr anchorCtr="0" anchor="ctr" bIns="91425" lIns="274300" spcFirstLastPara="1" rIns="91425" wrap="square" tIns="91425">
            <a:noAutofit/>
          </a:bodyPr>
          <a:lstStyle/>
          <a:p>
            <a:pPr indent="0" lvl="0" marL="0" rtl="0" algn="l">
              <a:lnSpc>
                <a:spcPct val="115000"/>
              </a:lnSpc>
              <a:spcBef>
                <a:spcPts val="0"/>
              </a:spcBef>
              <a:spcAft>
                <a:spcPts val="1000"/>
              </a:spcAft>
              <a:buSzPts val="1400"/>
              <a:buNone/>
            </a:pPr>
            <a:r>
              <a:rPr lang="en" sz="1200"/>
              <a:t>Europese perspectieven in twijfel trekken en kritische analyse aanmoedigen.</a:t>
            </a:r>
            <a:endParaRPr sz="1200"/>
          </a:p>
        </p:txBody>
      </p:sp>
      <p:sp>
        <p:nvSpPr>
          <p:cNvPr id="213" name="Google Shape;213;p37"/>
          <p:cNvSpPr txBox="1"/>
          <p:nvPr>
            <p:ph idx="3" type="body"/>
          </p:nvPr>
        </p:nvSpPr>
        <p:spPr>
          <a:xfrm>
            <a:off x="910425" y="1140000"/>
            <a:ext cx="6858000" cy="986100"/>
          </a:xfrm>
          <a:prstGeom prst="rect">
            <a:avLst/>
          </a:prstGeom>
          <a:noFill/>
          <a:ln>
            <a:noFill/>
          </a:ln>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De diversiteit van perspectieven in het hoger onderwijs vergroten.</a:t>
            </a:r>
            <a:endParaRPr sz="1200"/>
          </a:p>
        </p:txBody>
      </p:sp>
      <p:sp>
        <p:nvSpPr>
          <p:cNvPr id="214" name="Google Shape;214;p37"/>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2800"/>
              <a:buNone/>
            </a:pPr>
            <a:r>
              <a:rPr lang="en" sz="2500"/>
              <a:t>Module Doelstellingen: Deel 2</a:t>
            </a:r>
            <a:endParaRPr sz="2500"/>
          </a:p>
        </p:txBody>
      </p:sp>
      <p:cxnSp>
        <p:nvCxnSpPr>
          <p:cNvPr id="215" name="Google Shape;215;p37"/>
          <p:cNvCxnSpPr/>
          <p:nvPr/>
        </p:nvCxnSpPr>
        <p:spPr>
          <a:xfrm>
            <a:off x="571450" y="1060200"/>
            <a:ext cx="0" cy="3588300"/>
          </a:xfrm>
          <a:prstGeom prst="straightConnector1">
            <a:avLst/>
          </a:prstGeom>
          <a:noFill/>
          <a:ln cap="flat" cmpd="sng" w="9525">
            <a:solidFill>
              <a:schemeClr val="dk1"/>
            </a:solidFill>
            <a:prstDash val="dot"/>
            <a:round/>
            <a:headEnd len="sm" w="sm" type="none"/>
            <a:tailEnd len="sm" w="sm" type="none"/>
          </a:ln>
        </p:spPr>
      </p:cxnSp>
      <p:cxnSp>
        <p:nvCxnSpPr>
          <p:cNvPr id="216" name="Google Shape;216;p37"/>
          <p:cNvCxnSpPr>
            <a:endCxn id="212"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sm" w="sm" type="none"/>
          </a:ln>
        </p:spPr>
      </p:cxnSp>
      <p:cxnSp>
        <p:nvCxnSpPr>
          <p:cNvPr id="217" name="Google Shape;217;p37"/>
          <p:cNvCxnSpPr>
            <a:endCxn id="211"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sm" w="sm" type="none"/>
          </a:ln>
        </p:spPr>
      </p:cxnSp>
      <p:cxnSp>
        <p:nvCxnSpPr>
          <p:cNvPr id="218" name="Google Shape;218;p37"/>
          <p:cNvCxnSpPr>
            <a:endCxn id="213"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38"/>
          <p:cNvSpPr txBox="1"/>
          <p:nvPr>
            <p:ph idx="5" type="body"/>
          </p:nvPr>
        </p:nvSpPr>
        <p:spPr>
          <a:xfrm>
            <a:off x="60807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200"/>
              <a:buNone/>
            </a:pPr>
            <a:r>
              <a:rPr lang="en"/>
              <a:t>De uitdagingen van constructivistisch leren in een diverse klas aanpakken.</a:t>
            </a:r>
            <a:endParaRPr/>
          </a:p>
        </p:txBody>
      </p:sp>
      <p:sp>
        <p:nvSpPr>
          <p:cNvPr id="224" name="Google Shape;224;p38"/>
          <p:cNvSpPr txBox="1"/>
          <p:nvPr>
            <p:ph idx="3" type="body"/>
          </p:nvPr>
        </p:nvSpPr>
        <p:spPr>
          <a:xfrm>
            <a:off x="326895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200"/>
              <a:buNone/>
            </a:pPr>
            <a:r>
              <a:rPr lang="en"/>
              <a:t>Daag de notie van positivistische kennis uit en omarm verschillende manieren van weten.</a:t>
            </a:r>
            <a:endParaRPr/>
          </a:p>
        </p:txBody>
      </p:sp>
      <p:sp>
        <p:nvSpPr>
          <p:cNvPr id="225" name="Google Shape;225;p38"/>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Stap verder dan tokenisme en zorg voor een zinvolle inclusie van diverse perspectieven.</a:t>
            </a:r>
            <a:endParaRPr sz="1400"/>
          </a:p>
        </p:txBody>
      </p:sp>
      <p:sp>
        <p:nvSpPr>
          <p:cNvPr id="226" name="Google Shape;226;p38"/>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2800"/>
              <a:buNone/>
            </a:pPr>
            <a:r>
              <a:rPr lang="en" sz="2500">
                <a:solidFill>
                  <a:schemeClr val="dk1"/>
                </a:solidFill>
              </a:rPr>
              <a:t>Strategieën voor integratie van diversiteit: Deel 1</a:t>
            </a:r>
            <a:endParaRPr sz="2500">
              <a:solidFill>
                <a:schemeClr val="dk1"/>
              </a:solidFill>
            </a:endParaRPr>
          </a:p>
        </p:txBody>
      </p:sp>
      <p:sp>
        <p:nvSpPr>
          <p:cNvPr id="227" name="Google Shape;227;p38"/>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01</a:t>
            </a:r>
            <a:endParaRPr b="0" i="0" sz="4500" u="none" cap="none" strike="noStrike">
              <a:solidFill>
                <a:schemeClr val="dk1"/>
              </a:solidFill>
              <a:latin typeface="Hanken Grotesk Black"/>
              <a:ea typeface="Hanken Grotesk Black"/>
              <a:cs typeface="Hanken Grotesk Black"/>
              <a:sym typeface="Hanken Grotesk Black"/>
            </a:endParaRPr>
          </a:p>
        </p:txBody>
      </p:sp>
      <p:sp>
        <p:nvSpPr>
          <p:cNvPr id="228" name="Google Shape;228;p38"/>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02</a:t>
            </a:r>
            <a:endParaRPr b="0" i="0" sz="4500" u="none" cap="none" strike="noStrike">
              <a:solidFill>
                <a:schemeClr val="dk1"/>
              </a:solidFill>
              <a:latin typeface="Hanken Grotesk Black"/>
              <a:ea typeface="Hanken Grotesk Black"/>
              <a:cs typeface="Hanken Grotesk Black"/>
              <a:sym typeface="Hanken Grotesk Black"/>
            </a:endParaRPr>
          </a:p>
        </p:txBody>
      </p:sp>
      <p:sp>
        <p:nvSpPr>
          <p:cNvPr id="229" name="Google Shape;229;p38"/>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03</a:t>
            </a:r>
            <a:endParaRPr b="0" i="0" sz="4500" u="none" cap="none" strike="noStrike">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9"/>
          <p:cNvSpPr txBox="1"/>
          <p:nvPr>
            <p:ph idx="1" type="body"/>
          </p:nvPr>
        </p:nvSpPr>
        <p:spPr>
          <a:xfrm>
            <a:off x="4891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De uitdagingen van constructivistisch leren aanpakken om een inclusieve en ondersteunende omgeving te creëren</a:t>
            </a:r>
            <a:endParaRPr>
              <a:solidFill>
                <a:schemeClr val="dk1"/>
              </a:solidFill>
            </a:endParaRPr>
          </a:p>
        </p:txBody>
      </p:sp>
      <p:sp>
        <p:nvSpPr>
          <p:cNvPr id="235" name="Google Shape;235;p39"/>
          <p:cNvSpPr txBox="1"/>
          <p:nvPr>
            <p:ph idx="2" type="body"/>
          </p:nvPr>
        </p:nvSpPr>
        <p:spPr>
          <a:xfrm>
            <a:off x="32689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Positivistische kennis uitdagen door kritische analyse aan te moedigen en Europese perspectieven in twijfel te trekken</a:t>
            </a:r>
            <a:endParaRPr>
              <a:solidFill>
                <a:schemeClr val="dk1"/>
              </a:solidFill>
            </a:endParaRPr>
          </a:p>
        </p:txBody>
      </p:sp>
      <p:sp>
        <p:nvSpPr>
          <p:cNvPr id="236" name="Google Shape;236;p39"/>
          <p:cNvSpPr txBox="1"/>
          <p:nvPr>
            <p:ph idx="3" type="body"/>
          </p:nvPr>
        </p:nvSpPr>
        <p:spPr>
          <a:xfrm>
            <a:off x="60487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Het symbolisme achterwege laten om te zorgen voor zinvolle inclusie van diverse perspectieven</a:t>
            </a:r>
            <a:endParaRPr>
              <a:solidFill>
                <a:schemeClr val="dk1"/>
              </a:solidFill>
            </a:endParaRPr>
          </a:p>
        </p:txBody>
      </p:sp>
      <p:sp>
        <p:nvSpPr>
          <p:cNvPr id="237" name="Google Shape;237;p39"/>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Strategieën voor integratie van diversiteit: Deel 2</a:t>
            </a:r>
            <a:endParaRPr sz="252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40"/>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0"/>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Uitdagingen voor implementatie van diversiteit overwinnen: Deel 1</a:t>
            </a:r>
            <a:endParaRPr sz="2520"/>
          </a:p>
        </p:txBody>
      </p:sp>
      <p:sp>
        <p:nvSpPr>
          <p:cNvPr id="244" name="Google Shape;244;p40"/>
          <p:cNvSpPr txBox="1"/>
          <p:nvPr>
            <p:ph idx="1" type="body"/>
          </p:nvPr>
        </p:nvSpPr>
        <p:spPr>
          <a:xfrm>
            <a:off x="457200" y="1834900"/>
            <a:ext cx="3776100" cy="2734200"/>
          </a:xfrm>
          <a:prstGeom prst="rect">
            <a:avLst/>
          </a:prstGeom>
          <a:noFill/>
          <a:ln>
            <a:noFill/>
          </a:ln>
        </p:spPr>
        <p:txBody>
          <a:bodyPr anchorCtr="0" anchor="t" bIns="91425" lIns="91425" spcFirstLastPara="1" rIns="91425" wrap="square" tIns="91425">
            <a:noAutofit/>
          </a:bodyPr>
          <a:lstStyle/>
          <a:p>
            <a:pPr indent="-247650" lvl="0" marL="342900" rtl="0" algn="l">
              <a:lnSpc>
                <a:spcPct val="115000"/>
              </a:lnSpc>
              <a:spcBef>
                <a:spcPts val="0"/>
              </a:spcBef>
              <a:spcAft>
                <a:spcPts val="0"/>
              </a:spcAft>
              <a:buSzPts val="1200"/>
              <a:buChar char="•"/>
            </a:pPr>
            <a:r>
              <a:rPr lang="en" sz="1200"/>
              <a:t>Het vermijden van tokenisme in diversiteitsinspanningen.</a:t>
            </a:r>
            <a:endParaRPr sz="1200"/>
          </a:p>
          <a:p>
            <a:pPr indent="-247650" lvl="0" marL="342900" rtl="0" algn="l">
              <a:lnSpc>
                <a:spcPct val="115000"/>
              </a:lnSpc>
              <a:spcBef>
                <a:spcPts val="1000"/>
              </a:spcBef>
              <a:spcAft>
                <a:spcPts val="0"/>
              </a:spcAft>
              <a:buSzPts val="1200"/>
              <a:buChar char="•"/>
            </a:pPr>
            <a:r>
              <a:rPr lang="en" sz="1200"/>
              <a:t>Eurocentrische dominantie uitdagen.</a:t>
            </a:r>
            <a:endParaRPr sz="1200"/>
          </a:p>
          <a:p>
            <a:pPr indent="-247650" lvl="0" marL="342900" rtl="0" algn="l">
              <a:lnSpc>
                <a:spcPct val="115000"/>
              </a:lnSpc>
              <a:spcBef>
                <a:spcPts val="1000"/>
              </a:spcBef>
              <a:spcAft>
                <a:spcPts val="1000"/>
              </a:spcAft>
              <a:buSzPts val="1200"/>
              <a:buChar char="•"/>
            </a:pPr>
            <a:r>
              <a:rPr lang="en" sz="1200"/>
              <a:t>Diverse perspectieven integreren in leren.</a:t>
            </a:r>
            <a:endParaRPr sz="1200"/>
          </a:p>
        </p:txBody>
      </p:sp>
      <p:sp>
        <p:nvSpPr>
          <p:cNvPr id="245" name="Google Shape;245;p40"/>
          <p:cNvSpPr txBox="1"/>
          <p:nvPr>
            <p:ph idx="2" type="body"/>
          </p:nvPr>
        </p:nvSpPr>
        <p:spPr>
          <a:xfrm>
            <a:off x="4800400" y="1834900"/>
            <a:ext cx="3776100" cy="2734200"/>
          </a:xfrm>
          <a:prstGeom prst="rect">
            <a:avLst/>
          </a:prstGeom>
          <a:noFill/>
          <a:ln>
            <a:noFill/>
          </a:ln>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Echte inclusie bevorderen.</a:t>
            </a:r>
            <a:endParaRPr sz="1200"/>
          </a:p>
          <a:p>
            <a:pPr indent="-247650" lvl="0" marL="342900" marR="0" rtl="0" algn="l">
              <a:lnSpc>
                <a:spcPct val="115000"/>
              </a:lnSpc>
              <a:spcBef>
                <a:spcPts val="1000"/>
              </a:spcBef>
              <a:spcAft>
                <a:spcPts val="0"/>
              </a:spcAft>
              <a:buSzPts val="1200"/>
              <a:buChar char="•"/>
            </a:pPr>
            <a:r>
              <a:rPr lang="en" sz="1200"/>
              <a:t>Bevorderen van alternatieve perspectieven.</a:t>
            </a:r>
            <a:endParaRPr sz="1200"/>
          </a:p>
          <a:p>
            <a:pPr indent="-247650" lvl="0" marL="342900" marR="0" rtl="0" algn="l">
              <a:lnSpc>
                <a:spcPct val="115000"/>
              </a:lnSpc>
              <a:spcBef>
                <a:spcPts val="1000"/>
              </a:spcBef>
              <a:spcAft>
                <a:spcPts val="1000"/>
              </a:spcAft>
              <a:buSzPts val="1200"/>
              <a:buChar char="•"/>
            </a:pPr>
            <a:r>
              <a:rPr lang="en" sz="1200"/>
              <a:t>Diverse perspectieven gebruiken in ervaringsleren.</a:t>
            </a:r>
            <a:endParaRPr sz="1200"/>
          </a:p>
        </p:txBody>
      </p:sp>
      <p:sp>
        <p:nvSpPr>
          <p:cNvPr id="246" name="Google Shape;246;p40"/>
          <p:cNvSpPr txBox="1"/>
          <p:nvPr>
            <p:ph idx="3" type="subTitle"/>
          </p:nvPr>
        </p:nvSpPr>
        <p:spPr>
          <a:xfrm>
            <a:off x="457200" y="1164900"/>
            <a:ext cx="37761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1200"/>
              </a:spcAft>
              <a:buSzPts val="1600"/>
              <a:buNone/>
            </a:pPr>
            <a:r>
              <a:rPr lang="en"/>
              <a:t>Uitdagingen</a:t>
            </a:r>
            <a:endParaRPr/>
          </a:p>
        </p:txBody>
      </p:sp>
      <p:sp>
        <p:nvSpPr>
          <p:cNvPr id="247" name="Google Shape;247;p40"/>
          <p:cNvSpPr txBox="1"/>
          <p:nvPr>
            <p:ph idx="4" type="subTitle"/>
          </p:nvPr>
        </p:nvSpPr>
        <p:spPr>
          <a:xfrm>
            <a:off x="4800400" y="1164900"/>
            <a:ext cx="37761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1200"/>
              </a:spcAft>
              <a:buSzPts val="1600"/>
              <a:buNone/>
            </a:pPr>
            <a:r>
              <a:rPr lang="en"/>
              <a:t>Strategieën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1"/>
          <p:cNvSpPr txBox="1"/>
          <p:nvPr>
            <p:ph type="title"/>
          </p:nvPr>
        </p:nvSpPr>
        <p:spPr>
          <a:xfrm>
            <a:off x="457200" y="376150"/>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Uitdagingen voor implementatie van diversiteit overwinnen: Deel 2</a:t>
            </a:r>
            <a:endParaRPr sz="2520"/>
          </a:p>
        </p:txBody>
      </p:sp>
      <p:sp>
        <p:nvSpPr>
          <p:cNvPr id="253" name="Google Shape;253;p41"/>
          <p:cNvSpPr txBox="1"/>
          <p:nvPr>
            <p:ph idx="1" type="body"/>
          </p:nvPr>
        </p:nvSpPr>
        <p:spPr>
          <a:xfrm>
            <a:off x="457200" y="1834900"/>
            <a:ext cx="3776100" cy="2734200"/>
          </a:xfrm>
          <a:prstGeom prst="rect">
            <a:avLst/>
          </a:prstGeom>
          <a:noFill/>
          <a:ln>
            <a:noFill/>
          </a:ln>
        </p:spPr>
        <p:txBody>
          <a:bodyPr anchorCtr="0" anchor="t" bIns="91425" lIns="91425" spcFirstLastPara="1" rIns="91425" wrap="square" tIns="91425">
            <a:noAutofit/>
          </a:bodyPr>
          <a:lstStyle/>
          <a:p>
            <a:pPr indent="-241300" lvl="0" marL="342900" rtl="0" algn="l">
              <a:lnSpc>
                <a:spcPct val="115000"/>
              </a:lnSpc>
              <a:spcBef>
                <a:spcPts val="0"/>
              </a:spcBef>
              <a:spcAft>
                <a:spcPts val="0"/>
              </a:spcAft>
              <a:buClr>
                <a:schemeClr val="dk1"/>
              </a:buClr>
              <a:buSzPts val="1100"/>
              <a:buChar char="●"/>
            </a:pPr>
            <a:r>
              <a:rPr lang="en" sz="1100"/>
              <a:t>Ga verder dan symbolisme</a:t>
            </a:r>
            <a:endParaRPr sz="1100"/>
          </a:p>
          <a:p>
            <a:pPr indent="-241300" lvl="0" marL="342900" rtl="0" algn="l">
              <a:lnSpc>
                <a:spcPct val="115000"/>
              </a:lnSpc>
              <a:spcBef>
                <a:spcPts val="1000"/>
              </a:spcBef>
              <a:spcAft>
                <a:spcPts val="0"/>
              </a:spcAft>
              <a:buClr>
                <a:schemeClr val="dk1"/>
              </a:buClr>
              <a:buSzPts val="1100"/>
              <a:buChar char="●"/>
            </a:pPr>
            <a:r>
              <a:rPr lang="en" sz="1100"/>
              <a:t>Positivistische kennis uitdagen</a:t>
            </a:r>
            <a:endParaRPr sz="1100"/>
          </a:p>
          <a:p>
            <a:pPr indent="-241300" lvl="0" marL="342900" rtl="0" algn="l">
              <a:lnSpc>
                <a:spcPct val="115000"/>
              </a:lnSpc>
              <a:spcBef>
                <a:spcPts val="1000"/>
              </a:spcBef>
              <a:spcAft>
                <a:spcPts val="1000"/>
              </a:spcAft>
              <a:buClr>
                <a:schemeClr val="dk1"/>
              </a:buClr>
              <a:buSzPts val="1100"/>
              <a:buChar char="●"/>
            </a:pPr>
            <a:r>
              <a:rPr lang="en" sz="1100"/>
              <a:t>De uitdagingen van constructivistisch leren aanpakken</a:t>
            </a:r>
            <a:endParaRPr sz="1100"/>
          </a:p>
        </p:txBody>
      </p:sp>
      <p:sp>
        <p:nvSpPr>
          <p:cNvPr id="254" name="Google Shape;254;p41"/>
          <p:cNvSpPr txBox="1"/>
          <p:nvPr>
            <p:ph idx="2" type="body"/>
          </p:nvPr>
        </p:nvSpPr>
        <p:spPr>
          <a:xfrm>
            <a:off x="4800400" y="1834900"/>
            <a:ext cx="3776100" cy="2734200"/>
          </a:xfrm>
          <a:prstGeom prst="rect">
            <a:avLst/>
          </a:prstGeom>
          <a:noFill/>
          <a:ln>
            <a:noFill/>
          </a:ln>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Casestudie 1: Identiteitsteksten voor socioculturele uitwisseling</a:t>
            </a:r>
            <a:endParaRPr sz="1100"/>
          </a:p>
          <a:p>
            <a:pPr indent="-241300" lvl="0" marL="342900" marR="0" rtl="0" algn="l">
              <a:lnSpc>
                <a:spcPct val="115000"/>
              </a:lnSpc>
              <a:spcBef>
                <a:spcPts val="1000"/>
              </a:spcBef>
              <a:spcAft>
                <a:spcPts val="0"/>
              </a:spcAft>
              <a:buClr>
                <a:schemeClr val="dk1"/>
              </a:buClr>
              <a:buSzPts val="1100"/>
              <a:buChar char="●"/>
            </a:pPr>
            <a:r>
              <a:rPr lang="en" sz="1100"/>
              <a:t>Casestudie 2: 'An Idiot Abroad' voor interculturele communicatie</a:t>
            </a:r>
            <a:endParaRPr sz="1100"/>
          </a:p>
          <a:p>
            <a:pPr indent="-241300" lvl="0" marL="342900" marR="0" rtl="0" algn="l">
              <a:lnSpc>
                <a:spcPct val="115000"/>
              </a:lnSpc>
              <a:spcBef>
                <a:spcPts val="1000"/>
              </a:spcBef>
              <a:spcAft>
                <a:spcPts val="1000"/>
              </a:spcAft>
              <a:buClr>
                <a:schemeClr val="dk1"/>
              </a:buClr>
              <a:buSzPts val="1100"/>
              <a:buChar char="●"/>
            </a:pPr>
            <a:r>
              <a:rPr lang="en" sz="1100"/>
              <a:t>Casestudie 3: [Casestudie 3 toevoegen].</a:t>
            </a:r>
            <a:endParaRPr sz="1100"/>
          </a:p>
        </p:txBody>
      </p:sp>
      <p:sp>
        <p:nvSpPr>
          <p:cNvPr id="255" name="Google Shape;255;p41"/>
          <p:cNvSpPr txBox="1"/>
          <p:nvPr>
            <p:ph idx="3" type="subTitle"/>
          </p:nvPr>
        </p:nvSpPr>
        <p:spPr>
          <a:xfrm>
            <a:off x="692700" y="1164900"/>
            <a:ext cx="354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200"/>
              </a:spcAft>
              <a:buSzPts val="1600"/>
              <a:buNone/>
            </a:pPr>
            <a:r>
              <a:rPr lang="en" sz="1400">
                <a:solidFill>
                  <a:schemeClr val="lt1"/>
                </a:solidFill>
              </a:rPr>
              <a:t>Strategieën voor diversiteit</a:t>
            </a:r>
            <a:endParaRPr sz="1400">
              <a:solidFill>
                <a:schemeClr val="lt1"/>
              </a:solidFill>
            </a:endParaRPr>
          </a:p>
        </p:txBody>
      </p:sp>
      <p:sp>
        <p:nvSpPr>
          <p:cNvPr id="256" name="Google Shape;256;p41"/>
          <p:cNvSpPr txBox="1"/>
          <p:nvPr>
            <p:ph idx="4" type="subTitle"/>
          </p:nvPr>
        </p:nvSpPr>
        <p:spPr>
          <a:xfrm>
            <a:off x="5035900" y="1164900"/>
            <a:ext cx="354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200"/>
              </a:spcAft>
              <a:buSzPts val="1600"/>
              <a:buNone/>
            </a:pPr>
            <a:r>
              <a:rPr lang="en" sz="1400">
                <a:solidFill>
                  <a:schemeClr val="lt1"/>
                </a:solidFill>
              </a:rPr>
              <a:t>Succesvolle initiatieven</a:t>
            </a:r>
            <a:endParaRPr sz="1400">
              <a:solidFill>
                <a:schemeClr val="lt1"/>
              </a:solidFill>
            </a:endParaRPr>
          </a:p>
        </p:txBody>
      </p:sp>
      <p:cxnSp>
        <p:nvCxnSpPr>
          <p:cNvPr id="257" name="Google Shape;257;p41"/>
          <p:cNvCxnSpPr/>
          <p:nvPr/>
        </p:nvCxnSpPr>
        <p:spPr>
          <a:xfrm>
            <a:off x="4857775" y="1164900"/>
            <a:ext cx="0" cy="3526800"/>
          </a:xfrm>
          <a:prstGeom prst="straightConnector1">
            <a:avLst/>
          </a:prstGeom>
          <a:noFill/>
          <a:ln cap="flat" cmpd="sng" w="9525">
            <a:solidFill>
              <a:schemeClr val="accent1"/>
            </a:solidFill>
            <a:prstDash val="dot"/>
            <a:round/>
            <a:headEnd len="sm" w="sm" type="none"/>
            <a:tailEnd len="sm" w="sm" type="none"/>
          </a:ln>
        </p:spPr>
      </p:cxnSp>
      <p:cxnSp>
        <p:nvCxnSpPr>
          <p:cNvPr id="258" name="Google Shape;258;p41"/>
          <p:cNvCxnSpPr/>
          <p:nvPr/>
        </p:nvCxnSpPr>
        <p:spPr>
          <a:xfrm>
            <a:off x="518350" y="1164900"/>
            <a:ext cx="0" cy="3526800"/>
          </a:xfrm>
          <a:prstGeom prst="straightConnector1">
            <a:avLst/>
          </a:prstGeom>
          <a:noFill/>
          <a:ln cap="flat" cmpd="sng" w="9525">
            <a:solidFill>
              <a:schemeClr val="accent1"/>
            </a:solidFill>
            <a:prstDash val="dot"/>
            <a:round/>
            <a:headEnd len="sm" w="sm" type="none"/>
            <a:tailEnd len="sm" w="sm" type="none"/>
          </a:ln>
        </p:spPr>
      </p:cxnSp>
      <p:sp>
        <p:nvSpPr>
          <p:cNvPr id="259" name="Google Shape;259;p41"/>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1"/>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