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0" r:id="rId5"/>
    <p:sldMasterId id="2147483721" r:id="rId6"/>
    <p:sldMasterId id="2147483722" r:id="rId7"/>
    <p:sldMasterId id="2147483723"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Lst>
  <p:sldSz cy="5143500" cx="9144000"/>
  <p:notesSz cx="6858000" cy="9144000"/>
  <p:embeddedFontLst>
    <p:embeddedFont>
      <p:font typeface="Hanken Grotesk"/>
      <p:regular r:id="rId45"/>
      <p:bold r:id="rId46"/>
      <p:italic r:id="rId47"/>
      <p:boldItalic r:id="rId48"/>
    </p:embeddedFont>
    <p:embeddedFont>
      <p:font typeface="Hanken Grotesk SemiBold"/>
      <p:regular r:id="rId49"/>
      <p:bold r:id="rId50"/>
      <p:italic r:id="rId51"/>
      <p:boldItalic r:id="rId52"/>
    </p:embeddedFont>
    <p:embeddedFont>
      <p:font typeface="Inter"/>
      <p:regular r:id="rId53"/>
      <p:bold r:id="rId54"/>
    </p:embeddedFont>
    <p:embeddedFont>
      <p:font typeface="Hanken Grotesk Black"/>
      <p:bold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125E833-38A0-44B2-BBF6-DF49363BE4CC}">
  <a:tblStyle styleId="{6125E833-38A0-44B2-BBF6-DF49363BE4C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font" Target="fonts/HankenGrotesk-bold.fntdata"/><Relationship Id="rId45" Type="http://schemas.openxmlformats.org/officeDocument/2006/relationships/font" Target="fonts/HankenGrotesk-regular.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font" Target="fonts/HankenGrotesk-boldItalic.fntdata"/><Relationship Id="rId47" Type="http://schemas.openxmlformats.org/officeDocument/2006/relationships/font" Target="fonts/HankenGrotesk-italic.fntdata"/><Relationship Id="rId49" Type="http://schemas.openxmlformats.org/officeDocument/2006/relationships/font" Target="fonts/HankenGroteskSemiBold-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HankenGroteskSemiBold-italic.fntdata"/><Relationship Id="rId50" Type="http://schemas.openxmlformats.org/officeDocument/2006/relationships/font" Target="fonts/HankenGroteskSemiBold-bold.fntdata"/><Relationship Id="rId53" Type="http://schemas.openxmlformats.org/officeDocument/2006/relationships/font" Target="fonts/Inter-regular.fntdata"/><Relationship Id="rId52" Type="http://schemas.openxmlformats.org/officeDocument/2006/relationships/font" Target="fonts/HankenGroteskSemiBold-boldItalic.fntdata"/><Relationship Id="rId11" Type="http://schemas.openxmlformats.org/officeDocument/2006/relationships/slide" Target="slides/slide2.xml"/><Relationship Id="rId55" Type="http://schemas.openxmlformats.org/officeDocument/2006/relationships/font" Target="fonts/HankenGroteskBlack-bold.fntdata"/><Relationship Id="rId10" Type="http://schemas.openxmlformats.org/officeDocument/2006/relationships/slide" Target="slides/slide1.xml"/><Relationship Id="rId54" Type="http://schemas.openxmlformats.org/officeDocument/2006/relationships/font" Target="fonts/Inter-bold.fntdata"/><Relationship Id="rId13" Type="http://schemas.openxmlformats.org/officeDocument/2006/relationships/slide" Target="slides/slide4.xml"/><Relationship Id="rId12" Type="http://schemas.openxmlformats.org/officeDocument/2006/relationships/slide" Target="slides/slide3.xml"/><Relationship Id="rId56" Type="http://schemas.openxmlformats.org/officeDocument/2006/relationships/font" Target="fonts/HankenGroteskBlack-boldItalic.fntdata"/><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SLIDES_API60481858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SLIDES_API60481858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SLIDES_API604818582_1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SLIDES_API604818582_1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SLIDES_API68695814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SLIDES_API68695814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SLIDES_API82902895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SLIDES_API82902895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SLIDES_API166112348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SLIDES_API166112348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SLIDES_API39250378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SLIDES_API39250378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SLIDES_API156779316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SLIDES_API156779316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SLIDES_API604818582_2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SLIDES_API604818582_2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SLIDES_API604818582_2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SLIDES_API604818582_2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SLIDES_API156727351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SLIDES_API156727351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SLIDES_API1567273519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SLIDES_API1567273519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SLIDES_API604818582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SLIDES_API604818582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SLIDES_API1567273519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SLIDES_API1567273519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SLIDES_API1567273519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SLIDES_API1567273519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SLIDES_API1567273519_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SLIDES_API1567273519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SLIDES_API1567273519_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SLIDES_API1567273519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SLIDES_API1567273519_7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SLIDES_API1567273519_7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SLIDES_API1567273519_9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SLIDES_API1567273519_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SLIDES_API1567273519_10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SLIDES_API1567273519_10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SLIDES_API1567273519_1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SLIDES_API1567273519_1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SLIDES_API1567273519_1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SLIDES_API1567273519_1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SLIDES_API1567273519_1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SLIDES_API1567273519_1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SLIDES_API604818582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SLIDES_API604818582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SLIDES_API1567273519_1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SLIDES_API1567273519_1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SLIDES_API1567273519_17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SLIDES_API1567273519_17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SLIDES_API1567273519_1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SLIDES_API1567273519_1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SLIDES_API1567273519_1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SLIDES_API1567273519_1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SLIDES_API1567273519_2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SLIDES_API1567273519_2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1f50c8712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1f50c87125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SLIDES_API604818582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SLIDES_API604818582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SLIDES_API604818582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SLIDES_API604818582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SLIDES_API604818582_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SLIDES_API604818582_7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SLIDES_API604818582_9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SLIDES_API604818582_9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SLIDES_API604818582_10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SLIDES_API604818582_10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SLIDES_API604818582_1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SLIDES_API604818582_1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p:nvPr/>
        </p:nvSpPr>
        <p:spPr>
          <a:xfrm>
            <a:off x="-16850" y="0"/>
            <a:ext cx="6076500" cy="5143500"/>
          </a:xfrm>
          <a:prstGeom prst="rect">
            <a:avLst/>
          </a:prstGeom>
          <a:solidFill>
            <a:srgbClr val="FFFFFF">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5"/>
          <p:cNvSpPr txBox="1"/>
          <p:nvPr>
            <p:ph type="title"/>
          </p:nvPr>
        </p:nvSpPr>
        <p:spPr>
          <a:xfrm>
            <a:off x="457200" y="445025"/>
            <a:ext cx="56025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4643E7"/>
              </a:buClr>
              <a:buSzPts val="2500"/>
              <a:buNone/>
              <a:defRPr sz="2500">
                <a:solidFill>
                  <a:srgbClr val="4643E7"/>
                </a:solidFill>
              </a:defRPr>
            </a:lvl1pPr>
            <a:lvl2pPr lvl="1">
              <a:spcBef>
                <a:spcPts val="0"/>
              </a:spcBef>
              <a:spcAft>
                <a:spcPts val="0"/>
              </a:spcAft>
              <a:buClr>
                <a:srgbClr val="4643E7"/>
              </a:buClr>
              <a:buSzPts val="2500"/>
              <a:buNone/>
              <a:defRPr sz="2500">
                <a:solidFill>
                  <a:srgbClr val="4643E7"/>
                </a:solidFill>
              </a:defRPr>
            </a:lvl2pPr>
            <a:lvl3pPr lvl="2">
              <a:spcBef>
                <a:spcPts val="0"/>
              </a:spcBef>
              <a:spcAft>
                <a:spcPts val="0"/>
              </a:spcAft>
              <a:buClr>
                <a:srgbClr val="4643E7"/>
              </a:buClr>
              <a:buSzPts val="2500"/>
              <a:buNone/>
              <a:defRPr sz="2500">
                <a:solidFill>
                  <a:srgbClr val="4643E7"/>
                </a:solidFill>
              </a:defRPr>
            </a:lvl3pPr>
            <a:lvl4pPr lvl="3">
              <a:spcBef>
                <a:spcPts val="0"/>
              </a:spcBef>
              <a:spcAft>
                <a:spcPts val="0"/>
              </a:spcAft>
              <a:buClr>
                <a:srgbClr val="4643E7"/>
              </a:buClr>
              <a:buSzPts val="2500"/>
              <a:buNone/>
              <a:defRPr sz="2500">
                <a:solidFill>
                  <a:srgbClr val="4643E7"/>
                </a:solidFill>
              </a:defRPr>
            </a:lvl4pPr>
            <a:lvl5pPr lvl="4">
              <a:spcBef>
                <a:spcPts val="0"/>
              </a:spcBef>
              <a:spcAft>
                <a:spcPts val="0"/>
              </a:spcAft>
              <a:buClr>
                <a:srgbClr val="4643E7"/>
              </a:buClr>
              <a:buSzPts val="2500"/>
              <a:buNone/>
              <a:defRPr sz="2500">
                <a:solidFill>
                  <a:srgbClr val="4643E7"/>
                </a:solidFill>
              </a:defRPr>
            </a:lvl5pPr>
            <a:lvl6pPr lvl="5">
              <a:spcBef>
                <a:spcPts val="0"/>
              </a:spcBef>
              <a:spcAft>
                <a:spcPts val="0"/>
              </a:spcAft>
              <a:buClr>
                <a:srgbClr val="4643E7"/>
              </a:buClr>
              <a:buSzPts val="2500"/>
              <a:buNone/>
              <a:defRPr sz="2500">
                <a:solidFill>
                  <a:srgbClr val="4643E7"/>
                </a:solidFill>
              </a:defRPr>
            </a:lvl6pPr>
            <a:lvl7pPr lvl="6">
              <a:spcBef>
                <a:spcPts val="0"/>
              </a:spcBef>
              <a:spcAft>
                <a:spcPts val="0"/>
              </a:spcAft>
              <a:buClr>
                <a:srgbClr val="4643E7"/>
              </a:buClr>
              <a:buSzPts val="2500"/>
              <a:buNone/>
              <a:defRPr sz="2500">
                <a:solidFill>
                  <a:srgbClr val="4643E7"/>
                </a:solidFill>
              </a:defRPr>
            </a:lvl7pPr>
            <a:lvl8pPr lvl="7">
              <a:spcBef>
                <a:spcPts val="0"/>
              </a:spcBef>
              <a:spcAft>
                <a:spcPts val="0"/>
              </a:spcAft>
              <a:buClr>
                <a:srgbClr val="4643E7"/>
              </a:buClr>
              <a:buSzPts val="2500"/>
              <a:buNone/>
              <a:defRPr sz="2500">
                <a:solidFill>
                  <a:srgbClr val="4643E7"/>
                </a:solidFill>
              </a:defRPr>
            </a:lvl8pPr>
            <a:lvl9pPr lvl="8">
              <a:spcBef>
                <a:spcPts val="0"/>
              </a:spcBef>
              <a:spcAft>
                <a:spcPts val="0"/>
              </a:spcAft>
              <a:buClr>
                <a:srgbClr val="4643E7"/>
              </a:buClr>
              <a:buSzPts val="2500"/>
              <a:buNone/>
              <a:defRPr sz="2500">
                <a:solidFill>
                  <a:srgbClr val="4643E7"/>
                </a:solidFill>
              </a:defRPr>
            </a:lvl9pPr>
          </a:lstStyle>
          <a:p/>
        </p:txBody>
      </p:sp>
      <p:sp>
        <p:nvSpPr>
          <p:cNvPr id="60" name="Google Shape;60;p15"/>
          <p:cNvSpPr txBox="1"/>
          <p:nvPr>
            <p:ph idx="1" type="body"/>
          </p:nvPr>
        </p:nvSpPr>
        <p:spPr>
          <a:xfrm>
            <a:off x="457200" y="1017725"/>
            <a:ext cx="5321100" cy="3958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61" name="Shape 61"/>
        <p:cNvGrpSpPr/>
        <p:nvPr/>
      </p:nvGrpSpPr>
      <p:grpSpPr>
        <a:xfrm>
          <a:off x="0" y="0"/>
          <a:ext cx="0" cy="0"/>
          <a:chOff x="0" y="0"/>
          <a:chExt cx="0" cy="0"/>
        </a:xfrm>
      </p:grpSpPr>
      <p:sp>
        <p:nvSpPr>
          <p:cNvPr id="62" name="Google Shape;62;p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3" name="Google Shape;63;p16"/>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64" name="Shape 64"/>
        <p:cNvGrpSpPr/>
        <p:nvPr/>
      </p:nvGrpSpPr>
      <p:grpSpPr>
        <a:xfrm>
          <a:off x="0" y="0"/>
          <a:ext cx="0" cy="0"/>
          <a:chOff x="0" y="0"/>
          <a:chExt cx="0" cy="0"/>
        </a:xfrm>
      </p:grpSpPr>
      <p:sp>
        <p:nvSpPr>
          <p:cNvPr id="65" name="Google Shape;65;p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6" name="Google Shape;66;p1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8"/>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0" name="Google Shape;70;p18"/>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1" name="Google Shape;71;p1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2" name="Google Shape;72;p1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3" name="Google Shape;73;p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 name="Google Shape;74;p1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5" name="Google Shape;75;p18"/>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8" name="Google Shape;78;p19"/>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9" name="Google Shape;79;p19"/>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0" name="Google Shape;80;p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81" name="Google Shape;81;p1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2" name="Google Shape;82;p1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3" name="Google Shape;83;p1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6" name="Google Shape;86;p2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7" name="Google Shape;87;p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 name="Google Shape;88;p2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9" name="Google Shape;89;p2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90" name="Google Shape;90;p2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91" name="Google Shape;91;p2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4" name="Google Shape;94;p2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5" name="Google Shape;95;p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6" name="Google Shape;96;p2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9" name="Google Shape;99;p22"/>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0" name="Google Shape;100;p22"/>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1" name="Google Shape;101;p22"/>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1</a:t>
            </a:r>
            <a:endParaRPr b="1" sz="2800">
              <a:solidFill>
                <a:schemeClr val="dk1"/>
              </a:solidFill>
              <a:latin typeface="Hanken Grotesk"/>
              <a:ea typeface="Hanken Grotesk"/>
              <a:cs typeface="Hanken Grotesk"/>
              <a:sym typeface="Hanken Grotesk"/>
            </a:endParaRPr>
          </a:p>
        </p:txBody>
      </p:sp>
      <p:sp>
        <p:nvSpPr>
          <p:cNvPr id="102" name="Google Shape;102;p22"/>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2</a:t>
            </a:r>
            <a:endParaRPr b="1" sz="2800">
              <a:solidFill>
                <a:schemeClr val="dk1"/>
              </a:solidFill>
              <a:latin typeface="Hanken Grotesk"/>
              <a:ea typeface="Hanken Grotesk"/>
              <a:cs typeface="Hanken Grotesk"/>
              <a:sym typeface="Hanken Grotesk"/>
            </a:endParaRPr>
          </a:p>
        </p:txBody>
      </p:sp>
      <p:sp>
        <p:nvSpPr>
          <p:cNvPr id="103" name="Google Shape;103;p22"/>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3</a:t>
            </a:r>
            <a:endParaRPr b="1" sz="2800">
              <a:solidFill>
                <a:schemeClr val="dk1"/>
              </a:solidFill>
              <a:latin typeface="Hanken Grotesk"/>
              <a:ea typeface="Hanken Grotesk"/>
              <a:cs typeface="Hanken Grotesk"/>
              <a:sym typeface="Hanken Grotesk"/>
            </a:endParaRPr>
          </a:p>
        </p:txBody>
      </p:sp>
      <p:sp>
        <p:nvSpPr>
          <p:cNvPr id="104" name="Google Shape;104;p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3"/>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07" name="Google Shape;107;p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 name="Google Shape;108;p23"/>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dk1"/>
                </a:solidFill>
                <a:latin typeface="Hanken Grotesk"/>
                <a:ea typeface="Hanken Grotesk"/>
                <a:cs typeface="Hanken Grotesk"/>
                <a:sym typeface="Hanken Grotesk"/>
              </a:rPr>
              <a:t>1</a:t>
            </a:r>
            <a:endParaRPr b="1" sz="1800">
              <a:solidFill>
                <a:schemeClr val="dk1"/>
              </a:solidFill>
              <a:latin typeface="Hanken Grotesk"/>
              <a:ea typeface="Hanken Grotesk"/>
              <a:cs typeface="Hanken Grotesk"/>
              <a:sym typeface="Hanken Grotesk"/>
            </a:endParaRPr>
          </a:p>
        </p:txBody>
      </p:sp>
      <p:sp>
        <p:nvSpPr>
          <p:cNvPr id="109" name="Google Shape;109;p23"/>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2</a:t>
            </a:r>
            <a:endParaRPr b="1" sz="1800">
              <a:solidFill>
                <a:schemeClr val="dk1"/>
              </a:solidFill>
              <a:latin typeface="Hanken Grotesk"/>
              <a:ea typeface="Hanken Grotesk"/>
              <a:cs typeface="Hanken Grotesk"/>
              <a:sym typeface="Hanken Grotesk"/>
            </a:endParaRPr>
          </a:p>
        </p:txBody>
      </p:sp>
      <p:sp>
        <p:nvSpPr>
          <p:cNvPr id="110" name="Google Shape;110;p23"/>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3</a:t>
            </a:r>
            <a:endParaRPr b="1" sz="1800">
              <a:solidFill>
                <a:schemeClr val="dk1"/>
              </a:solidFill>
              <a:latin typeface="Hanken Grotesk"/>
              <a:ea typeface="Hanken Grotesk"/>
              <a:cs typeface="Hanken Grotesk"/>
              <a:sym typeface="Hanken Grotesk"/>
            </a:endParaRPr>
          </a:p>
        </p:txBody>
      </p:sp>
      <p:sp>
        <p:nvSpPr>
          <p:cNvPr id="111" name="Google Shape;111;p23"/>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12" name="Google Shape;112;p23"/>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4"/>
          <p:cNvSpPr/>
          <p:nvPr/>
        </p:nvSpPr>
        <p:spPr>
          <a:xfrm>
            <a:off x="45735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15" name="Google Shape;115;p24"/>
          <p:cNvSpPr/>
          <p:nvPr/>
        </p:nvSpPr>
        <p:spPr>
          <a:xfrm>
            <a:off x="3237075"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16" name="Google Shape;116;p24"/>
          <p:cNvSpPr/>
          <p:nvPr/>
        </p:nvSpPr>
        <p:spPr>
          <a:xfrm>
            <a:off x="601680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17" name="Google Shape;117;p2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8" name="Google Shape;118;p2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9" name="Google Shape;119;p2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20" name="Google Shape;120;p2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2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6" name="Google Shape;126;p2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27" name="Google Shape;127;p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8" name="Google Shape;128;p2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9" name="Google Shape;129;p2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30" name="Google Shape;130;p2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31" name="Google Shape;131;p2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5" name="Google Shape;135;p2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6" name="Google Shape;136;p2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 name="Google Shape;140;p2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4" name="Google Shape;144;p2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5" name="Google Shape;145;p2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6" name="Google Shape;146;p27"/>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47" name="Google Shape;147;p27"/>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0" name="Google Shape;150;p2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1" name="Google Shape;151;p2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2" name="Google Shape;152;p2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53" name="Google Shape;153;p2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154" name="Shape 154"/>
        <p:cNvGrpSpPr/>
        <p:nvPr/>
      </p:nvGrpSpPr>
      <p:grpSpPr>
        <a:xfrm>
          <a:off x="0" y="0"/>
          <a:ext cx="0" cy="0"/>
          <a:chOff x="0" y="0"/>
          <a:chExt cx="0" cy="0"/>
        </a:xfrm>
      </p:grpSpPr>
      <p:sp>
        <p:nvSpPr>
          <p:cNvPr id="155" name="Google Shape;155;p29"/>
          <p:cNvSpPr/>
          <p:nvPr/>
        </p:nvSpPr>
        <p:spPr>
          <a:xfrm>
            <a:off x="-7275" y="-21825"/>
            <a:ext cx="9144000" cy="5143500"/>
          </a:xfrm>
          <a:prstGeom prst="rect">
            <a:avLst/>
          </a:pr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59" name="Shape 159"/>
        <p:cNvGrpSpPr/>
        <p:nvPr/>
      </p:nvGrpSpPr>
      <p:grpSpPr>
        <a:xfrm>
          <a:off x="0" y="0"/>
          <a:ext cx="0" cy="0"/>
          <a:chOff x="0" y="0"/>
          <a:chExt cx="0" cy="0"/>
        </a:xfrm>
      </p:grpSpPr>
      <p:sp>
        <p:nvSpPr>
          <p:cNvPr id="160" name="Google Shape;160;p3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1" name="Google Shape;161;p3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2" name="Google Shape;162;p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3" name="Google Shape;163;p3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64" name="Shape 164"/>
        <p:cNvGrpSpPr/>
        <p:nvPr/>
      </p:nvGrpSpPr>
      <p:grpSpPr>
        <a:xfrm>
          <a:off x="0" y="0"/>
          <a:ext cx="0" cy="0"/>
          <a:chOff x="0" y="0"/>
          <a:chExt cx="0" cy="0"/>
        </a:xfrm>
      </p:grpSpPr>
      <p:sp>
        <p:nvSpPr>
          <p:cNvPr id="165" name="Google Shape;165;p32"/>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6" name="Google Shape;166;p32"/>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7" name="Google Shape;167;p32"/>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8" name="Google Shape;168;p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3" name="Shape 173"/>
        <p:cNvGrpSpPr/>
        <p:nvPr/>
      </p:nvGrpSpPr>
      <p:grpSpPr>
        <a:xfrm>
          <a:off x="0" y="0"/>
          <a:ext cx="0" cy="0"/>
          <a:chOff x="0" y="0"/>
          <a:chExt cx="0" cy="0"/>
        </a:xfrm>
      </p:grpSpPr>
      <p:sp>
        <p:nvSpPr>
          <p:cNvPr id="174" name="Google Shape;174;p3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175" name="Google Shape;175;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176" name="Shape 176"/>
        <p:cNvGrpSpPr/>
        <p:nvPr/>
      </p:nvGrpSpPr>
      <p:grpSpPr>
        <a:xfrm>
          <a:off x="0" y="0"/>
          <a:ext cx="0" cy="0"/>
          <a:chOff x="0" y="0"/>
          <a:chExt cx="0" cy="0"/>
        </a:xfrm>
      </p:grpSpPr>
      <p:sp>
        <p:nvSpPr>
          <p:cNvPr id="177" name="Google Shape;177;p3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78" name="Google Shape;178;p35"/>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179" name="Shape 179"/>
        <p:cNvGrpSpPr/>
        <p:nvPr/>
      </p:nvGrpSpPr>
      <p:grpSpPr>
        <a:xfrm>
          <a:off x="0" y="0"/>
          <a:ext cx="0" cy="0"/>
          <a:chOff x="0" y="0"/>
          <a:chExt cx="0" cy="0"/>
        </a:xfrm>
      </p:grpSpPr>
      <p:sp>
        <p:nvSpPr>
          <p:cNvPr id="180" name="Google Shape;180;p3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81" name="Google Shape;181;p36"/>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182" name="Shape 182"/>
        <p:cNvGrpSpPr/>
        <p:nvPr/>
      </p:nvGrpSpPr>
      <p:grpSpPr>
        <a:xfrm>
          <a:off x="0" y="0"/>
          <a:ext cx="0" cy="0"/>
          <a:chOff x="0" y="0"/>
          <a:chExt cx="0" cy="0"/>
        </a:xfrm>
      </p:grpSpPr>
      <p:sp>
        <p:nvSpPr>
          <p:cNvPr id="183" name="Google Shape;183;p3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84" name="Google Shape;184;p37"/>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185" name="Shape 185"/>
        <p:cNvGrpSpPr/>
        <p:nvPr/>
      </p:nvGrpSpPr>
      <p:grpSpPr>
        <a:xfrm>
          <a:off x="0" y="0"/>
          <a:ext cx="0" cy="0"/>
          <a:chOff x="0" y="0"/>
          <a:chExt cx="0" cy="0"/>
        </a:xfrm>
      </p:grpSpPr>
      <p:sp>
        <p:nvSpPr>
          <p:cNvPr id="186" name="Google Shape;186;p3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87" name="Google Shape;187;p3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88" name="Google Shape;188;p3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89" name="Google Shape;189;p3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90" name="Google Shape;190;p38"/>
          <p:cNvSpPr/>
          <p:nvPr/>
        </p:nvSpPr>
        <p:spPr>
          <a:xfrm>
            <a:off x="740588" y="145215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8"/>
          <p:cNvSpPr/>
          <p:nvPr/>
        </p:nvSpPr>
        <p:spPr>
          <a:xfrm>
            <a:off x="740588" y="26793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8"/>
          <p:cNvSpPr/>
          <p:nvPr/>
        </p:nvSpPr>
        <p:spPr>
          <a:xfrm>
            <a:off x="740588" y="38947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93" name="Shape 193"/>
        <p:cNvGrpSpPr/>
        <p:nvPr/>
      </p:nvGrpSpPr>
      <p:grpSpPr>
        <a:xfrm>
          <a:off x="0" y="0"/>
          <a:ext cx="0" cy="0"/>
          <a:chOff x="0" y="0"/>
          <a:chExt cx="0" cy="0"/>
        </a:xfrm>
      </p:grpSpPr>
      <p:sp>
        <p:nvSpPr>
          <p:cNvPr id="194" name="Google Shape;194;p39"/>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95" name="Google Shape;195;p39"/>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96" name="Google Shape;196;p3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97" name="Google Shape;197;p39"/>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198" name="Shape 198"/>
        <p:cNvGrpSpPr/>
        <p:nvPr/>
      </p:nvGrpSpPr>
      <p:grpSpPr>
        <a:xfrm>
          <a:off x="0" y="0"/>
          <a:ext cx="0" cy="0"/>
          <a:chOff x="0" y="0"/>
          <a:chExt cx="0" cy="0"/>
        </a:xfrm>
      </p:grpSpPr>
      <p:sp>
        <p:nvSpPr>
          <p:cNvPr id="199" name="Google Shape;199;p4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0" name="Google Shape;200;p4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1" name="Google Shape;201;p4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02" name="Google Shape;202;p4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3" name="Google Shape;203;p40"/>
          <p:cNvSpPr/>
          <p:nvPr/>
        </p:nvSpPr>
        <p:spPr>
          <a:xfrm>
            <a:off x="734713" y="1452100"/>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204" name="Google Shape;204;p40"/>
          <p:cNvSpPr/>
          <p:nvPr/>
        </p:nvSpPr>
        <p:spPr>
          <a:xfrm>
            <a:off x="734700" y="2673413"/>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205" name="Google Shape;205;p40"/>
          <p:cNvSpPr/>
          <p:nvPr/>
        </p:nvSpPr>
        <p:spPr>
          <a:xfrm>
            <a:off x="734725" y="3894738"/>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206" name="Shape 206"/>
        <p:cNvGrpSpPr/>
        <p:nvPr/>
      </p:nvGrpSpPr>
      <p:grpSpPr>
        <a:xfrm>
          <a:off x="0" y="0"/>
          <a:ext cx="0" cy="0"/>
          <a:chOff x="0" y="0"/>
          <a:chExt cx="0" cy="0"/>
        </a:xfrm>
      </p:grpSpPr>
      <p:sp>
        <p:nvSpPr>
          <p:cNvPr id="207" name="Google Shape;207;p41"/>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8" name="Google Shape;208;p41"/>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09" name="Google Shape;209;p41"/>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10" name="Google Shape;210;p4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211" name="Google Shape;211;p41"/>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12" name="Google Shape;212;p41"/>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13" name="Google Shape;213;p41"/>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214" name="Shape 214"/>
        <p:cNvGrpSpPr/>
        <p:nvPr/>
      </p:nvGrpSpPr>
      <p:grpSpPr>
        <a:xfrm>
          <a:off x="0" y="0"/>
          <a:ext cx="0" cy="0"/>
          <a:chOff x="0" y="0"/>
          <a:chExt cx="0" cy="0"/>
        </a:xfrm>
      </p:grpSpPr>
      <p:sp>
        <p:nvSpPr>
          <p:cNvPr id="215" name="Google Shape;215;p42"/>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6" name="Google Shape;216;p42"/>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17" name="Google Shape;217;p42"/>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18" name="Google Shape;218;p42"/>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219" name="Google Shape;219;p42"/>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20" name="Google Shape;220;p42"/>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221" name="Google Shape;221;p42"/>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
        <p:nvSpPr>
          <p:cNvPr id="222" name="Google Shape;222;p42"/>
          <p:cNvSpPr txBox="1"/>
          <p:nvPr>
            <p:ph idx="1"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3" name="Google Shape;223;p42"/>
          <p:cNvSpPr txBox="1"/>
          <p:nvPr>
            <p:ph idx="2"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4" name="Google Shape;224;p42"/>
          <p:cNvSpPr txBox="1"/>
          <p:nvPr>
            <p:ph idx="3"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225" name="Shape 225"/>
        <p:cNvGrpSpPr/>
        <p:nvPr/>
      </p:nvGrpSpPr>
      <p:grpSpPr>
        <a:xfrm>
          <a:off x="0" y="0"/>
          <a:ext cx="0" cy="0"/>
          <a:chOff x="0" y="0"/>
          <a:chExt cx="0" cy="0"/>
        </a:xfrm>
      </p:grpSpPr>
      <p:sp>
        <p:nvSpPr>
          <p:cNvPr id="226" name="Google Shape;226;p43"/>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7" name="Google Shape;227;p43"/>
          <p:cNvSpPr txBox="1"/>
          <p:nvPr>
            <p:ph idx="2" type="body"/>
          </p:nvPr>
        </p:nvSpPr>
        <p:spPr>
          <a:xfrm>
            <a:off x="32370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8" name="Google Shape;228;p43"/>
          <p:cNvSpPr txBox="1"/>
          <p:nvPr>
            <p:ph idx="3" type="body"/>
          </p:nvPr>
        </p:nvSpPr>
        <p:spPr>
          <a:xfrm>
            <a:off x="60168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29" name="Google Shape;229;p4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spTree>
      <p:nvGrpSpPr>
        <p:cNvPr id="230" name="Shape 230"/>
        <p:cNvGrpSpPr/>
        <p:nvPr/>
      </p:nvGrpSpPr>
      <p:grpSpPr>
        <a:xfrm>
          <a:off x="0" y="0"/>
          <a:ext cx="0" cy="0"/>
          <a:chOff x="0" y="0"/>
          <a:chExt cx="0" cy="0"/>
        </a:xfrm>
      </p:grpSpPr>
      <p:sp>
        <p:nvSpPr>
          <p:cNvPr id="231" name="Google Shape;231;p44"/>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232" name="Google Shape;232;p44"/>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233" name="Google Shape;233;p44"/>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234" name="Google Shape;234;p44"/>
          <p:cNvSpPr/>
          <p:nvPr/>
        </p:nvSpPr>
        <p:spPr>
          <a:xfrm>
            <a:off x="13337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1</a:t>
            </a:r>
            <a:endParaRPr b="1" sz="2800">
              <a:solidFill>
                <a:schemeClr val="accent1"/>
              </a:solidFill>
              <a:latin typeface="Hanken Grotesk"/>
              <a:ea typeface="Hanken Grotesk"/>
              <a:cs typeface="Hanken Grotesk"/>
              <a:sym typeface="Hanken Grotesk"/>
            </a:endParaRPr>
          </a:p>
        </p:txBody>
      </p:sp>
      <p:sp>
        <p:nvSpPr>
          <p:cNvPr id="235" name="Google Shape;235;p44"/>
          <p:cNvSpPr/>
          <p:nvPr/>
        </p:nvSpPr>
        <p:spPr>
          <a:xfrm>
            <a:off x="4113597"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2</a:t>
            </a:r>
            <a:endParaRPr b="1" sz="2800">
              <a:solidFill>
                <a:schemeClr val="accent1"/>
              </a:solidFill>
              <a:latin typeface="Hanken Grotesk"/>
              <a:ea typeface="Hanken Grotesk"/>
              <a:cs typeface="Hanken Grotesk"/>
              <a:sym typeface="Hanken Grotesk"/>
            </a:endParaRPr>
          </a:p>
        </p:txBody>
      </p:sp>
      <p:sp>
        <p:nvSpPr>
          <p:cNvPr id="236" name="Google Shape;236;p44"/>
          <p:cNvSpPr/>
          <p:nvPr/>
        </p:nvSpPr>
        <p:spPr>
          <a:xfrm>
            <a:off x="6893399"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3</a:t>
            </a:r>
            <a:endParaRPr b="1" sz="2800">
              <a:solidFill>
                <a:schemeClr val="accent1"/>
              </a:solidFill>
              <a:latin typeface="Hanken Grotesk"/>
              <a:ea typeface="Hanken Grotesk"/>
              <a:cs typeface="Hanken Grotesk"/>
              <a:sym typeface="Hanken Grotesk"/>
            </a:endParaRPr>
          </a:p>
        </p:txBody>
      </p:sp>
      <p:sp>
        <p:nvSpPr>
          <p:cNvPr id="237" name="Google Shape;237;p4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238" name="Shape 238"/>
        <p:cNvGrpSpPr/>
        <p:nvPr/>
      </p:nvGrpSpPr>
      <p:grpSpPr>
        <a:xfrm>
          <a:off x="0" y="0"/>
          <a:ext cx="0" cy="0"/>
          <a:chOff x="0" y="0"/>
          <a:chExt cx="0" cy="0"/>
        </a:xfrm>
      </p:grpSpPr>
      <p:sp>
        <p:nvSpPr>
          <p:cNvPr id="239" name="Google Shape;239;p45"/>
          <p:cNvSpPr txBox="1"/>
          <p:nvPr>
            <p:ph idx="1"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40" name="Google Shape;240;p4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41" name="Google Shape;241;p45"/>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242" name="Google Shape;242;p45"/>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243" name="Google Shape;243;p45"/>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244" name="Google Shape;244;p45"/>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245" name="Google Shape;245;p45"/>
          <p:cNvSpPr txBox="1"/>
          <p:nvPr>
            <p:ph idx="3"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246" name="Shape 246"/>
        <p:cNvGrpSpPr/>
        <p:nvPr/>
      </p:nvGrpSpPr>
      <p:grpSpPr>
        <a:xfrm>
          <a:off x="0" y="0"/>
          <a:ext cx="0" cy="0"/>
          <a:chOff x="0" y="0"/>
          <a:chExt cx="0" cy="0"/>
        </a:xfrm>
      </p:grpSpPr>
      <p:sp>
        <p:nvSpPr>
          <p:cNvPr id="247" name="Google Shape;247;p46"/>
          <p:cNvSpPr/>
          <p:nvPr/>
        </p:nvSpPr>
        <p:spPr>
          <a:xfrm>
            <a:off x="45735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248" name="Google Shape;248;p46"/>
          <p:cNvSpPr/>
          <p:nvPr/>
        </p:nvSpPr>
        <p:spPr>
          <a:xfrm>
            <a:off x="3237075"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249" name="Google Shape;249;p46"/>
          <p:cNvSpPr/>
          <p:nvPr/>
        </p:nvSpPr>
        <p:spPr>
          <a:xfrm>
            <a:off x="601680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250" name="Google Shape;250;p46"/>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51" name="Google Shape;251;p46"/>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52" name="Google Shape;252;p46"/>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53" name="Google Shape;253;p46"/>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46"/>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 name="Google Shape;255;p46"/>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6" name="Google Shape;256;p4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257" name="Shape 257"/>
        <p:cNvGrpSpPr/>
        <p:nvPr/>
      </p:nvGrpSpPr>
      <p:grpSpPr>
        <a:xfrm>
          <a:off x="0" y="0"/>
          <a:ext cx="0" cy="0"/>
          <a:chOff x="0" y="0"/>
          <a:chExt cx="0" cy="0"/>
        </a:xfrm>
      </p:grpSpPr>
      <p:sp>
        <p:nvSpPr>
          <p:cNvPr id="258" name="Google Shape;258;p47"/>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59" name="Google Shape;259;p47"/>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 name="Google Shape;260;p4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61" name="Google Shape;261;p47"/>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62" name="Google Shape;262;p47"/>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3" name="Google Shape;263;p47"/>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64" name="Google Shape;264;p47"/>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265" name="Shape 265"/>
        <p:cNvGrpSpPr/>
        <p:nvPr/>
      </p:nvGrpSpPr>
      <p:grpSpPr>
        <a:xfrm>
          <a:off x="0" y="0"/>
          <a:ext cx="0" cy="0"/>
          <a:chOff x="0" y="0"/>
          <a:chExt cx="0" cy="0"/>
        </a:xfrm>
      </p:grpSpPr>
      <p:sp>
        <p:nvSpPr>
          <p:cNvPr id="266" name="Google Shape;266;p48"/>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67" name="Google Shape;267;p48"/>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68" name="Google Shape;268;p48"/>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9" name="Google Shape;269;p48"/>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 name="Google Shape;270;p48"/>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 name="Google Shape;271;p4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72" name="Google Shape;272;p48"/>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273" name="Shape 273"/>
        <p:cNvGrpSpPr/>
        <p:nvPr/>
      </p:nvGrpSpPr>
      <p:grpSpPr>
        <a:xfrm>
          <a:off x="0" y="0"/>
          <a:ext cx="0" cy="0"/>
          <a:chOff x="0" y="0"/>
          <a:chExt cx="0" cy="0"/>
        </a:xfrm>
      </p:grpSpPr>
      <p:sp>
        <p:nvSpPr>
          <p:cNvPr id="274" name="Google Shape;274;p49"/>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atin typeface="Inter"/>
                <a:ea typeface="Inter"/>
                <a:cs typeface="Inter"/>
                <a:sym typeface="Inter"/>
              </a:defRPr>
            </a:lvl2pPr>
            <a:lvl3pPr lvl="2">
              <a:spcBef>
                <a:spcPts val="0"/>
              </a:spcBef>
              <a:spcAft>
                <a:spcPts val="0"/>
              </a:spcAft>
              <a:buSzPts val="2800"/>
              <a:buNone/>
              <a:defRPr>
                <a:latin typeface="Inter"/>
                <a:ea typeface="Inter"/>
                <a:cs typeface="Inter"/>
                <a:sym typeface="Inter"/>
              </a:defRPr>
            </a:lvl3pPr>
            <a:lvl4pPr lvl="3">
              <a:spcBef>
                <a:spcPts val="0"/>
              </a:spcBef>
              <a:spcAft>
                <a:spcPts val="0"/>
              </a:spcAft>
              <a:buSzPts val="2800"/>
              <a:buNone/>
              <a:defRPr>
                <a:latin typeface="Inter"/>
                <a:ea typeface="Inter"/>
                <a:cs typeface="Inter"/>
                <a:sym typeface="Inter"/>
              </a:defRPr>
            </a:lvl4pPr>
            <a:lvl5pPr lvl="4">
              <a:spcBef>
                <a:spcPts val="0"/>
              </a:spcBef>
              <a:spcAft>
                <a:spcPts val="0"/>
              </a:spcAft>
              <a:buSzPts val="2800"/>
              <a:buNone/>
              <a:defRPr>
                <a:latin typeface="Inter"/>
                <a:ea typeface="Inter"/>
                <a:cs typeface="Inter"/>
                <a:sym typeface="Inter"/>
              </a:defRPr>
            </a:lvl5pPr>
            <a:lvl6pPr lvl="5">
              <a:spcBef>
                <a:spcPts val="0"/>
              </a:spcBef>
              <a:spcAft>
                <a:spcPts val="0"/>
              </a:spcAft>
              <a:buSzPts val="2800"/>
              <a:buNone/>
              <a:defRPr>
                <a:latin typeface="Inter"/>
                <a:ea typeface="Inter"/>
                <a:cs typeface="Inter"/>
                <a:sym typeface="Inter"/>
              </a:defRPr>
            </a:lvl6pPr>
            <a:lvl7pPr lvl="6">
              <a:spcBef>
                <a:spcPts val="0"/>
              </a:spcBef>
              <a:spcAft>
                <a:spcPts val="0"/>
              </a:spcAft>
              <a:buSzPts val="2800"/>
              <a:buNone/>
              <a:defRPr>
                <a:latin typeface="Inter"/>
                <a:ea typeface="Inter"/>
                <a:cs typeface="Inter"/>
                <a:sym typeface="Inter"/>
              </a:defRPr>
            </a:lvl7pPr>
            <a:lvl8pPr lvl="7">
              <a:spcBef>
                <a:spcPts val="0"/>
              </a:spcBef>
              <a:spcAft>
                <a:spcPts val="0"/>
              </a:spcAft>
              <a:buSzPts val="2800"/>
              <a:buNone/>
              <a:defRPr>
                <a:latin typeface="Inter"/>
                <a:ea typeface="Inter"/>
                <a:cs typeface="Inter"/>
                <a:sym typeface="Inter"/>
              </a:defRPr>
            </a:lvl8pPr>
            <a:lvl9pPr lvl="8">
              <a:spcBef>
                <a:spcPts val="0"/>
              </a:spcBef>
              <a:spcAft>
                <a:spcPts val="0"/>
              </a:spcAft>
              <a:buSzPts val="2800"/>
              <a:buNone/>
              <a:defRPr>
                <a:latin typeface="Inter"/>
                <a:ea typeface="Inter"/>
                <a:cs typeface="Inter"/>
                <a:sym typeface="Inter"/>
              </a:defRPr>
            </a:lvl9pPr>
          </a:lstStyle>
          <a:p/>
        </p:txBody>
      </p:sp>
      <p:sp>
        <p:nvSpPr>
          <p:cNvPr id="275" name="Google Shape;275;p49"/>
          <p:cNvSpPr/>
          <p:nvPr/>
        </p:nvSpPr>
        <p:spPr>
          <a:xfrm>
            <a:off x="457200" y="1289138"/>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76" name="Google Shape;276;p49"/>
          <p:cNvSpPr txBox="1"/>
          <p:nvPr>
            <p:ph idx="1" type="subTitle"/>
          </p:nvPr>
        </p:nvSpPr>
        <p:spPr>
          <a:xfrm>
            <a:off x="457200" y="1289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277" name="Google Shape;277;p49"/>
          <p:cNvSpPr txBox="1"/>
          <p:nvPr>
            <p:ph idx="2" type="body"/>
          </p:nvPr>
        </p:nvSpPr>
        <p:spPr>
          <a:xfrm>
            <a:off x="2749850" y="128912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278" name="Google Shape;278;p49"/>
          <p:cNvSpPr/>
          <p:nvPr/>
        </p:nvSpPr>
        <p:spPr>
          <a:xfrm>
            <a:off x="457200" y="2397125"/>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79" name="Google Shape;279;p49"/>
          <p:cNvSpPr txBox="1"/>
          <p:nvPr>
            <p:ph idx="3" type="subTitle"/>
          </p:nvPr>
        </p:nvSpPr>
        <p:spPr>
          <a:xfrm>
            <a:off x="457200" y="2397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280" name="Google Shape;280;p49"/>
          <p:cNvSpPr/>
          <p:nvPr/>
        </p:nvSpPr>
        <p:spPr>
          <a:xfrm>
            <a:off x="457200" y="3505113"/>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81" name="Google Shape;281;p49"/>
          <p:cNvSpPr txBox="1"/>
          <p:nvPr>
            <p:ph idx="4" type="body"/>
          </p:nvPr>
        </p:nvSpPr>
        <p:spPr>
          <a:xfrm>
            <a:off x="2749800" y="3506400"/>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282" name="Google Shape;282;p49"/>
          <p:cNvSpPr txBox="1"/>
          <p:nvPr>
            <p:ph idx="5" type="body"/>
          </p:nvPr>
        </p:nvSpPr>
        <p:spPr>
          <a:xfrm>
            <a:off x="2749800" y="239777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283" name="Google Shape;283;p49"/>
          <p:cNvSpPr txBox="1"/>
          <p:nvPr>
            <p:ph idx="6" type="subTitle"/>
          </p:nvPr>
        </p:nvSpPr>
        <p:spPr>
          <a:xfrm>
            <a:off x="457200" y="3505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284" name="Google Shape;284;p49"/>
          <p:cNvSpPr/>
          <p:nvPr/>
        </p:nvSpPr>
        <p:spPr>
          <a:xfrm>
            <a:off x="2674650" y="171790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9"/>
          <p:cNvSpPr/>
          <p:nvPr/>
        </p:nvSpPr>
        <p:spPr>
          <a:xfrm>
            <a:off x="2674650" y="28248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9"/>
          <p:cNvSpPr/>
          <p:nvPr/>
        </p:nvSpPr>
        <p:spPr>
          <a:xfrm>
            <a:off x="2674650" y="39317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287" name="Shape 287"/>
        <p:cNvGrpSpPr/>
        <p:nvPr/>
      </p:nvGrpSpPr>
      <p:grpSpPr>
        <a:xfrm>
          <a:off x="0" y="0"/>
          <a:ext cx="0" cy="0"/>
          <a:chOff x="0" y="0"/>
          <a:chExt cx="0" cy="0"/>
        </a:xfrm>
      </p:grpSpPr>
      <p:sp>
        <p:nvSpPr>
          <p:cNvPr id="288" name="Google Shape;288;p50"/>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9" name="Google Shape;289;p50"/>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90" name="Google Shape;290;p50"/>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91" name="Google Shape;291;p50"/>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292" name="Google Shape;292;p50"/>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293" name="Shape 293"/>
        <p:cNvGrpSpPr/>
        <p:nvPr/>
      </p:nvGrpSpPr>
      <p:grpSpPr>
        <a:xfrm>
          <a:off x="0" y="0"/>
          <a:ext cx="0" cy="0"/>
          <a:chOff x="0" y="0"/>
          <a:chExt cx="0" cy="0"/>
        </a:xfrm>
      </p:grpSpPr>
      <p:sp>
        <p:nvSpPr>
          <p:cNvPr id="294" name="Google Shape;294;p5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5" name="Google Shape;295;p51"/>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296" name="Google Shape;296;p51"/>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297" name="Shape 297"/>
        <p:cNvGrpSpPr/>
        <p:nvPr/>
      </p:nvGrpSpPr>
      <p:grpSpPr>
        <a:xfrm>
          <a:off x="0" y="0"/>
          <a:ext cx="0" cy="0"/>
          <a:chOff x="0" y="0"/>
          <a:chExt cx="0" cy="0"/>
        </a:xfrm>
      </p:grpSpPr>
      <p:sp>
        <p:nvSpPr>
          <p:cNvPr id="298" name="Google Shape;298;p5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9" name="Google Shape;299;p52"/>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00" name="Google Shape;300;p52"/>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301" name="Shape 301"/>
        <p:cNvGrpSpPr/>
        <p:nvPr/>
      </p:nvGrpSpPr>
      <p:grpSpPr>
        <a:xfrm>
          <a:off x="0" y="0"/>
          <a:ext cx="0" cy="0"/>
          <a:chOff x="0" y="0"/>
          <a:chExt cx="0" cy="0"/>
        </a:xfrm>
      </p:grpSpPr>
      <p:sp>
        <p:nvSpPr>
          <p:cNvPr id="302" name="Google Shape;302;p5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3" name="Google Shape;303;p53"/>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a:lnSpc>
                <a:spcPct val="125000"/>
              </a:lnSpc>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04" name="Google Shape;304;p53"/>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305" name="Shape 305"/>
        <p:cNvGrpSpPr/>
        <p:nvPr/>
      </p:nvGrpSpPr>
      <p:grpSpPr>
        <a:xfrm>
          <a:off x="0" y="0"/>
          <a:ext cx="0" cy="0"/>
          <a:chOff x="0" y="0"/>
          <a:chExt cx="0" cy="0"/>
        </a:xfrm>
      </p:grpSpPr>
      <p:sp>
        <p:nvSpPr>
          <p:cNvPr id="306" name="Google Shape;306;p5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07" name="Google Shape;307;p54"/>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08" name="Google Shape;308;p54"/>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09" name="Google Shape;309;p54"/>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310" name="Google Shape;310;p54"/>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15" name="Shape 315"/>
        <p:cNvGrpSpPr/>
        <p:nvPr/>
      </p:nvGrpSpPr>
      <p:grpSpPr>
        <a:xfrm>
          <a:off x="0" y="0"/>
          <a:ext cx="0" cy="0"/>
          <a:chOff x="0" y="0"/>
          <a:chExt cx="0" cy="0"/>
        </a:xfrm>
      </p:grpSpPr>
      <p:sp>
        <p:nvSpPr>
          <p:cNvPr id="316" name="Google Shape;316;p56"/>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317" name="Google Shape;317;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318" name="Shape 318"/>
        <p:cNvGrpSpPr/>
        <p:nvPr/>
      </p:nvGrpSpPr>
      <p:grpSpPr>
        <a:xfrm>
          <a:off x="0" y="0"/>
          <a:ext cx="0" cy="0"/>
          <a:chOff x="0" y="0"/>
          <a:chExt cx="0" cy="0"/>
        </a:xfrm>
      </p:grpSpPr>
      <p:sp>
        <p:nvSpPr>
          <p:cNvPr id="319" name="Google Shape;319;p5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20" name="Google Shape;320;p5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us Light">
  <p:cSld name="CUSTOM_2_1">
    <p:spTree>
      <p:nvGrpSpPr>
        <p:cNvPr id="321" name="Shape 321"/>
        <p:cNvGrpSpPr/>
        <p:nvPr/>
      </p:nvGrpSpPr>
      <p:grpSpPr>
        <a:xfrm>
          <a:off x="0" y="0"/>
          <a:ext cx="0" cy="0"/>
          <a:chOff x="0" y="0"/>
          <a:chExt cx="0" cy="0"/>
        </a:xfrm>
      </p:grpSpPr>
      <p:sp>
        <p:nvSpPr>
          <p:cNvPr id="322" name="Google Shape;322;p5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23" name="Google Shape;323;p58"/>
          <p:cNvSpPr txBox="1"/>
          <p:nvPr>
            <p:ph idx="1" type="subTitle"/>
          </p:nvPr>
        </p:nvSpPr>
        <p:spPr>
          <a:xfrm>
            <a:off x="457200" y="1142050"/>
            <a:ext cx="5519400" cy="4416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324" name="Shape 324"/>
        <p:cNvGrpSpPr/>
        <p:nvPr/>
      </p:nvGrpSpPr>
      <p:grpSpPr>
        <a:xfrm>
          <a:off x="0" y="0"/>
          <a:ext cx="0" cy="0"/>
          <a:chOff x="0" y="0"/>
          <a:chExt cx="0" cy="0"/>
        </a:xfrm>
      </p:grpSpPr>
      <p:sp>
        <p:nvSpPr>
          <p:cNvPr id="325" name="Google Shape;325;p5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26" name="Google Shape;326;p59"/>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spTree>
      <p:nvGrpSpPr>
        <p:cNvPr id="327" name="Shape 327"/>
        <p:cNvGrpSpPr/>
        <p:nvPr/>
      </p:nvGrpSpPr>
      <p:grpSpPr>
        <a:xfrm>
          <a:off x="0" y="0"/>
          <a:ext cx="0" cy="0"/>
          <a:chOff x="0" y="0"/>
          <a:chExt cx="0" cy="0"/>
        </a:xfrm>
      </p:grpSpPr>
      <p:sp>
        <p:nvSpPr>
          <p:cNvPr id="328" name="Google Shape;328;p6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29" name="Google Shape;329;p6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30" name="Google Shape;330;p6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31" name="Google Shape;331;p6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32" name="Google Shape;332;p60"/>
          <p:cNvSpPr/>
          <p:nvPr/>
        </p:nvSpPr>
        <p:spPr>
          <a:xfrm>
            <a:off x="740588" y="145215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60"/>
          <p:cNvSpPr/>
          <p:nvPr/>
        </p:nvSpPr>
        <p:spPr>
          <a:xfrm>
            <a:off x="740588" y="26793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60"/>
          <p:cNvSpPr/>
          <p:nvPr/>
        </p:nvSpPr>
        <p:spPr>
          <a:xfrm>
            <a:off x="740588" y="3894700"/>
            <a:ext cx="350044" cy="350044"/>
          </a:xfrm>
          <a:custGeom>
            <a:rect b="b" l="l" r="r" t="t"/>
            <a:pathLst>
              <a:path extrusionOk="0" h="190500" w="190500">
                <a:moveTo>
                  <a:pt x="182880" y="95250"/>
                </a:moveTo>
                <a:cubicBezTo>
                  <a:pt x="182880" y="143510"/>
                  <a:pt x="143510" y="182880"/>
                  <a:pt x="95250" y="182880"/>
                </a:cubicBezTo>
                <a:cubicBezTo>
                  <a:pt x="46990" y="182880"/>
                  <a:pt x="8255" y="143510"/>
                  <a:pt x="8255" y="95250"/>
                </a:cubicBezTo>
                <a:cubicBezTo>
                  <a:pt x="8255" y="46990"/>
                  <a:pt x="46990" y="8255"/>
                  <a:pt x="95250" y="8255"/>
                </a:cubicBezTo>
                <a:cubicBezTo>
                  <a:pt x="143510" y="8255"/>
                  <a:pt x="182880" y="46990"/>
                  <a:pt x="182880" y="95250"/>
                </a:cubicBezTo>
                <a:close/>
                <a:moveTo>
                  <a:pt x="95250" y="190500"/>
                </a:moveTo>
                <a:cubicBezTo>
                  <a:pt x="147955" y="190500"/>
                  <a:pt x="190500" y="147955"/>
                  <a:pt x="190500" y="95250"/>
                </a:cubicBezTo>
                <a:cubicBezTo>
                  <a:pt x="190500" y="42545"/>
                  <a:pt x="147955" y="0"/>
                  <a:pt x="95250" y="0"/>
                </a:cubicBezTo>
                <a:cubicBezTo>
                  <a:pt x="42545" y="0"/>
                  <a:pt x="0" y="42545"/>
                  <a:pt x="0" y="95250"/>
                </a:cubicBezTo>
                <a:cubicBezTo>
                  <a:pt x="0" y="147955"/>
                  <a:pt x="42545" y="190500"/>
                  <a:pt x="95250" y="190500"/>
                </a:cubicBezTo>
                <a:close/>
                <a:moveTo>
                  <a:pt x="137160" y="98425"/>
                </a:moveTo>
                <a:lnTo>
                  <a:pt x="141605" y="95250"/>
                </a:lnTo>
                <a:lnTo>
                  <a:pt x="137160" y="92075"/>
                </a:lnTo>
                <a:lnTo>
                  <a:pt x="73660" y="44450"/>
                </a:lnTo>
                <a:cubicBezTo>
                  <a:pt x="71755" y="43180"/>
                  <a:pt x="69850" y="43180"/>
                  <a:pt x="68580" y="45085"/>
                </a:cubicBezTo>
                <a:cubicBezTo>
                  <a:pt x="66675" y="46990"/>
                  <a:pt x="67310" y="49530"/>
                  <a:pt x="69215" y="50800"/>
                </a:cubicBezTo>
                <a:lnTo>
                  <a:pt x="128270" y="95250"/>
                </a:lnTo>
                <a:lnTo>
                  <a:pt x="69215" y="139700"/>
                </a:lnTo>
                <a:cubicBezTo>
                  <a:pt x="67310" y="140970"/>
                  <a:pt x="66675" y="143510"/>
                  <a:pt x="68580" y="145415"/>
                </a:cubicBezTo>
                <a:cubicBezTo>
                  <a:pt x="69850" y="147320"/>
                  <a:pt x="71755" y="147320"/>
                  <a:pt x="73660" y="14605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335" name="Shape 335"/>
        <p:cNvGrpSpPr/>
        <p:nvPr/>
      </p:nvGrpSpPr>
      <p:grpSpPr>
        <a:xfrm>
          <a:off x="0" y="0"/>
          <a:ext cx="0" cy="0"/>
          <a:chOff x="0" y="0"/>
          <a:chExt cx="0" cy="0"/>
        </a:xfrm>
      </p:grpSpPr>
      <p:sp>
        <p:nvSpPr>
          <p:cNvPr id="336" name="Google Shape;336;p6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37" name="Google Shape;337;p6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38" name="Google Shape;338;p6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39" name="Google Shape;339;p6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spTree>
      <p:nvGrpSpPr>
        <p:cNvPr id="340" name="Shape 340"/>
        <p:cNvGrpSpPr/>
        <p:nvPr/>
      </p:nvGrpSpPr>
      <p:grpSpPr>
        <a:xfrm>
          <a:off x="0" y="0"/>
          <a:ext cx="0" cy="0"/>
          <a:chOff x="0" y="0"/>
          <a:chExt cx="0" cy="0"/>
        </a:xfrm>
      </p:grpSpPr>
      <p:sp>
        <p:nvSpPr>
          <p:cNvPr id="341" name="Google Shape;341;p62"/>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42" name="Google Shape;342;p62"/>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43" name="Google Shape;343;p6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44" name="Google Shape;344;p62"/>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45" name="Google Shape;345;p62"/>
          <p:cNvSpPr/>
          <p:nvPr/>
        </p:nvSpPr>
        <p:spPr>
          <a:xfrm>
            <a:off x="734713" y="1452100"/>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346" name="Google Shape;346;p62"/>
          <p:cNvSpPr/>
          <p:nvPr/>
        </p:nvSpPr>
        <p:spPr>
          <a:xfrm>
            <a:off x="734700" y="2673413"/>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347" name="Google Shape;347;p62"/>
          <p:cNvSpPr/>
          <p:nvPr/>
        </p:nvSpPr>
        <p:spPr>
          <a:xfrm>
            <a:off x="734725" y="3894738"/>
            <a:ext cx="361800" cy="361800"/>
          </a:xfrm>
          <a:prstGeom prst="ellipse">
            <a:avLst/>
          </a:prstGeom>
          <a:solidFill>
            <a:schemeClr val="lt1"/>
          </a:solid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spTree>
      <p:nvGrpSpPr>
        <p:cNvPr id="348" name="Shape 348"/>
        <p:cNvGrpSpPr/>
        <p:nvPr/>
      </p:nvGrpSpPr>
      <p:grpSpPr>
        <a:xfrm>
          <a:off x="0" y="0"/>
          <a:ext cx="0" cy="0"/>
          <a:chOff x="0" y="0"/>
          <a:chExt cx="0" cy="0"/>
        </a:xfrm>
      </p:grpSpPr>
      <p:sp>
        <p:nvSpPr>
          <p:cNvPr id="349" name="Google Shape;349;p63"/>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50" name="Google Shape;350;p63"/>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51" name="Google Shape;351;p63"/>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52" name="Google Shape;352;p6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353" name="Google Shape;353;p63"/>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354" name="Google Shape;354;p63"/>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355" name="Google Shape;355;p63"/>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bg>
      <p:bgPr>
        <a:solidFill>
          <a:schemeClr val="lt2"/>
        </a:solidFill>
      </p:bgPr>
    </p:bg>
    <p:spTree>
      <p:nvGrpSpPr>
        <p:cNvPr id="356" name="Shape 356"/>
        <p:cNvGrpSpPr/>
        <p:nvPr/>
      </p:nvGrpSpPr>
      <p:grpSpPr>
        <a:xfrm>
          <a:off x="0" y="0"/>
          <a:ext cx="0" cy="0"/>
          <a:chOff x="0" y="0"/>
          <a:chExt cx="0" cy="0"/>
        </a:xfrm>
      </p:grpSpPr>
      <p:sp>
        <p:nvSpPr>
          <p:cNvPr id="357" name="Google Shape;357;p64"/>
          <p:cNvSpPr txBox="1"/>
          <p:nvPr>
            <p:ph type="title"/>
          </p:nvPr>
        </p:nvSpPr>
        <p:spPr>
          <a:xfrm>
            <a:off x="457200" y="448056"/>
            <a:ext cx="8229600" cy="576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8" name="Google Shape;358;p64"/>
          <p:cNvSpPr/>
          <p:nvPr/>
        </p:nvSpPr>
        <p:spPr>
          <a:xfrm>
            <a:off x="4572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359" name="Google Shape;359;p64"/>
          <p:cNvSpPr/>
          <p:nvPr/>
        </p:nvSpPr>
        <p:spPr>
          <a:xfrm>
            <a:off x="32370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360" name="Google Shape;360;p64"/>
          <p:cNvSpPr/>
          <p:nvPr/>
        </p:nvSpPr>
        <p:spPr>
          <a:xfrm>
            <a:off x="6016800" y="1473675"/>
            <a:ext cx="2606100" cy="2882100"/>
          </a:xfrm>
          <a:prstGeom prst="rect">
            <a:avLst/>
          </a:prstGeom>
          <a:solidFill>
            <a:schemeClr val="lt1"/>
          </a:solidFill>
          <a:ln cap="flat" cmpd="sng" w="12700">
            <a:solidFill>
              <a:srgbClr val="FFFFFF">
                <a:alpha val="49800"/>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361" name="Google Shape;361;p64"/>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362" name="Google Shape;362;p64"/>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363" name="Google Shape;363;p64"/>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
        <p:nvSpPr>
          <p:cNvPr id="364" name="Google Shape;364;p64"/>
          <p:cNvSpPr txBox="1"/>
          <p:nvPr>
            <p:ph idx="1" type="body"/>
          </p:nvPr>
        </p:nvSpPr>
        <p:spPr>
          <a:xfrm>
            <a:off x="4572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65" name="Google Shape;365;p64"/>
          <p:cNvSpPr txBox="1"/>
          <p:nvPr>
            <p:ph idx="2" type="body"/>
          </p:nvPr>
        </p:nvSpPr>
        <p:spPr>
          <a:xfrm>
            <a:off x="3237000" y="1472184"/>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66" name="Google Shape;366;p64"/>
          <p:cNvSpPr txBox="1"/>
          <p:nvPr>
            <p:ph idx="3" type="body"/>
          </p:nvPr>
        </p:nvSpPr>
        <p:spPr>
          <a:xfrm>
            <a:off x="6016800" y="1484573"/>
            <a:ext cx="2606100" cy="28680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367" name="Shape 367"/>
        <p:cNvGrpSpPr/>
        <p:nvPr/>
      </p:nvGrpSpPr>
      <p:grpSpPr>
        <a:xfrm>
          <a:off x="0" y="0"/>
          <a:ext cx="0" cy="0"/>
          <a:chOff x="0" y="0"/>
          <a:chExt cx="0" cy="0"/>
        </a:xfrm>
      </p:grpSpPr>
      <p:sp>
        <p:nvSpPr>
          <p:cNvPr id="368" name="Google Shape;368;p65"/>
          <p:cNvSpPr txBox="1"/>
          <p:nvPr>
            <p:ph idx="1" type="body"/>
          </p:nvPr>
        </p:nvSpPr>
        <p:spPr>
          <a:xfrm>
            <a:off x="4572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69" name="Google Shape;369;p65"/>
          <p:cNvSpPr txBox="1"/>
          <p:nvPr>
            <p:ph idx="2" type="body"/>
          </p:nvPr>
        </p:nvSpPr>
        <p:spPr>
          <a:xfrm>
            <a:off x="32370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70" name="Google Shape;370;p65"/>
          <p:cNvSpPr txBox="1"/>
          <p:nvPr>
            <p:ph idx="3" type="body"/>
          </p:nvPr>
        </p:nvSpPr>
        <p:spPr>
          <a:xfrm>
            <a:off x="6016800" y="1607925"/>
            <a:ext cx="2606100" cy="2182200"/>
          </a:xfrm>
          <a:prstGeom prst="rect">
            <a:avLst/>
          </a:prstGeom>
          <a:noFill/>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71" name="Google Shape;371;p6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spTree>
      <p:nvGrpSpPr>
        <p:cNvPr id="372" name="Shape 372"/>
        <p:cNvGrpSpPr/>
        <p:nvPr/>
      </p:nvGrpSpPr>
      <p:grpSpPr>
        <a:xfrm>
          <a:off x="0" y="0"/>
          <a:ext cx="0" cy="0"/>
          <a:chOff x="0" y="0"/>
          <a:chExt cx="0" cy="0"/>
        </a:xfrm>
      </p:grpSpPr>
      <p:sp>
        <p:nvSpPr>
          <p:cNvPr id="373" name="Google Shape;373;p66"/>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374" name="Google Shape;374;p66"/>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375" name="Google Shape;375;p66"/>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376" name="Google Shape;376;p66"/>
          <p:cNvSpPr/>
          <p:nvPr/>
        </p:nvSpPr>
        <p:spPr>
          <a:xfrm>
            <a:off x="1333794"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1</a:t>
            </a:r>
            <a:endParaRPr b="1" sz="2800">
              <a:solidFill>
                <a:schemeClr val="accent1"/>
              </a:solidFill>
              <a:latin typeface="Hanken Grotesk"/>
              <a:ea typeface="Hanken Grotesk"/>
              <a:cs typeface="Hanken Grotesk"/>
              <a:sym typeface="Hanken Grotesk"/>
            </a:endParaRPr>
          </a:p>
        </p:txBody>
      </p:sp>
      <p:sp>
        <p:nvSpPr>
          <p:cNvPr id="377" name="Google Shape;377;p66"/>
          <p:cNvSpPr/>
          <p:nvPr/>
        </p:nvSpPr>
        <p:spPr>
          <a:xfrm>
            <a:off x="4113597"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2</a:t>
            </a:r>
            <a:endParaRPr b="1" sz="2800">
              <a:solidFill>
                <a:schemeClr val="accent1"/>
              </a:solidFill>
              <a:latin typeface="Hanken Grotesk"/>
              <a:ea typeface="Hanken Grotesk"/>
              <a:cs typeface="Hanken Grotesk"/>
              <a:sym typeface="Hanken Grotesk"/>
            </a:endParaRPr>
          </a:p>
        </p:txBody>
      </p:sp>
      <p:sp>
        <p:nvSpPr>
          <p:cNvPr id="378" name="Google Shape;378;p66"/>
          <p:cNvSpPr/>
          <p:nvPr/>
        </p:nvSpPr>
        <p:spPr>
          <a:xfrm>
            <a:off x="6893399" y="1597025"/>
            <a:ext cx="916800" cy="916800"/>
          </a:xfrm>
          <a:prstGeom prst="ellipse">
            <a:avLst/>
          </a:prstGeom>
          <a:solidFill>
            <a:schemeClr val="l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3</a:t>
            </a:r>
            <a:endParaRPr b="1" sz="2800">
              <a:solidFill>
                <a:schemeClr val="accent1"/>
              </a:solidFill>
              <a:latin typeface="Hanken Grotesk"/>
              <a:ea typeface="Hanken Grotesk"/>
              <a:cs typeface="Hanken Grotesk"/>
              <a:sym typeface="Hanken Grotesk"/>
            </a:endParaRPr>
          </a:p>
        </p:txBody>
      </p:sp>
      <p:sp>
        <p:nvSpPr>
          <p:cNvPr id="379" name="Google Shape;379;p6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solidFill>
          <a:schemeClr val="lt2"/>
        </a:solidFill>
      </p:bgPr>
    </p:bg>
    <p:spTree>
      <p:nvGrpSpPr>
        <p:cNvPr id="380" name="Shape 380"/>
        <p:cNvGrpSpPr/>
        <p:nvPr/>
      </p:nvGrpSpPr>
      <p:grpSpPr>
        <a:xfrm>
          <a:off x="0" y="0"/>
          <a:ext cx="0" cy="0"/>
          <a:chOff x="0" y="0"/>
          <a:chExt cx="0" cy="0"/>
        </a:xfrm>
      </p:grpSpPr>
      <p:sp>
        <p:nvSpPr>
          <p:cNvPr id="381" name="Google Shape;381;p67"/>
          <p:cNvSpPr txBox="1"/>
          <p:nvPr>
            <p:ph idx="1" type="body"/>
          </p:nvPr>
        </p:nvSpPr>
        <p:spPr>
          <a:xfrm>
            <a:off x="4572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82" name="Google Shape;382;p6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383" name="Google Shape;383;p67"/>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384" name="Google Shape;384;p67"/>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385" name="Google Shape;385;p67"/>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
        <p:nvSpPr>
          <p:cNvPr id="386" name="Google Shape;386;p67"/>
          <p:cNvSpPr txBox="1"/>
          <p:nvPr>
            <p:ph idx="2" type="body"/>
          </p:nvPr>
        </p:nvSpPr>
        <p:spPr>
          <a:xfrm>
            <a:off x="32370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387" name="Google Shape;387;p67"/>
          <p:cNvSpPr txBox="1"/>
          <p:nvPr>
            <p:ph idx="3" type="body"/>
          </p:nvPr>
        </p:nvSpPr>
        <p:spPr>
          <a:xfrm>
            <a:off x="6016800" y="1834125"/>
            <a:ext cx="2606100" cy="2273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solidFill>
          <a:schemeClr val="lt2"/>
        </a:solidFill>
      </p:bgPr>
    </p:bg>
    <p:spTree>
      <p:nvGrpSpPr>
        <p:cNvPr id="388" name="Shape 388"/>
        <p:cNvGrpSpPr/>
        <p:nvPr/>
      </p:nvGrpSpPr>
      <p:grpSpPr>
        <a:xfrm>
          <a:off x="0" y="0"/>
          <a:ext cx="0" cy="0"/>
          <a:chOff x="0" y="0"/>
          <a:chExt cx="0" cy="0"/>
        </a:xfrm>
      </p:grpSpPr>
      <p:sp>
        <p:nvSpPr>
          <p:cNvPr id="389" name="Google Shape;389;p68"/>
          <p:cNvSpPr/>
          <p:nvPr/>
        </p:nvSpPr>
        <p:spPr>
          <a:xfrm>
            <a:off x="45735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390" name="Google Shape;390;p68"/>
          <p:cNvSpPr/>
          <p:nvPr/>
        </p:nvSpPr>
        <p:spPr>
          <a:xfrm>
            <a:off x="3237075"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391" name="Google Shape;391;p68"/>
          <p:cNvSpPr/>
          <p:nvPr/>
        </p:nvSpPr>
        <p:spPr>
          <a:xfrm>
            <a:off x="6016800" y="1370700"/>
            <a:ext cx="2606100" cy="32013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392" name="Google Shape;392;p68"/>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93" name="Google Shape;393;p68"/>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94" name="Google Shape;394;p68"/>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395" name="Google Shape;395;p68"/>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6" name="Google Shape;396;p68"/>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7" name="Google Shape;397;p68"/>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8" name="Google Shape;398;p6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solidFill>
          <a:schemeClr val="lt1"/>
        </a:solidFill>
      </p:bgPr>
    </p:bg>
    <p:spTree>
      <p:nvGrpSpPr>
        <p:cNvPr id="399" name="Shape 399"/>
        <p:cNvGrpSpPr/>
        <p:nvPr/>
      </p:nvGrpSpPr>
      <p:grpSpPr>
        <a:xfrm>
          <a:off x="0" y="0"/>
          <a:ext cx="0" cy="0"/>
          <a:chOff x="0" y="0"/>
          <a:chExt cx="0" cy="0"/>
        </a:xfrm>
      </p:grpSpPr>
      <p:sp>
        <p:nvSpPr>
          <p:cNvPr id="400" name="Google Shape;400;p69"/>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01" name="Google Shape;401;p69"/>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2" name="Google Shape;402;p6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03" name="Google Shape;403;p69"/>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04" name="Google Shape;404;p69"/>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5" name="Google Shape;405;p69"/>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06" name="Google Shape;406;p69"/>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solidFill>
          <a:schemeClr val="lt1"/>
        </a:solidFill>
      </p:bgPr>
    </p:bg>
    <p:spTree>
      <p:nvGrpSpPr>
        <p:cNvPr id="407" name="Shape 407"/>
        <p:cNvGrpSpPr/>
        <p:nvPr/>
      </p:nvGrpSpPr>
      <p:grpSpPr>
        <a:xfrm>
          <a:off x="0" y="0"/>
          <a:ext cx="0" cy="0"/>
          <a:chOff x="0" y="0"/>
          <a:chExt cx="0" cy="0"/>
        </a:xfrm>
      </p:grpSpPr>
      <p:sp>
        <p:nvSpPr>
          <p:cNvPr id="408" name="Google Shape;408;p70"/>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09" name="Google Shape;409;p70"/>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10" name="Google Shape;410;p70"/>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1" name="Google Shape;411;p70"/>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2" name="Google Shape;412;p70"/>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3" name="Google Shape;413;p7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14" name="Google Shape;414;p70"/>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1">
  <p:cSld name="CUSTOM_3_2_1_1_1_1_1_1_1">
    <p:bg>
      <p:bgPr>
        <a:solidFill>
          <a:schemeClr val="lt2"/>
        </a:solidFill>
      </p:bgPr>
    </p:bg>
    <p:spTree>
      <p:nvGrpSpPr>
        <p:cNvPr id="415" name="Shape 415"/>
        <p:cNvGrpSpPr/>
        <p:nvPr/>
      </p:nvGrpSpPr>
      <p:grpSpPr>
        <a:xfrm>
          <a:off x="0" y="0"/>
          <a:ext cx="0" cy="0"/>
          <a:chOff x="0" y="0"/>
          <a:chExt cx="0" cy="0"/>
        </a:xfrm>
      </p:grpSpPr>
      <p:sp>
        <p:nvSpPr>
          <p:cNvPr id="416" name="Google Shape;416;p71"/>
          <p:cNvSpPr txBox="1"/>
          <p:nvPr>
            <p:ph type="title"/>
          </p:nvPr>
        </p:nvSpPr>
        <p:spPr>
          <a:xfrm>
            <a:off x="457200" y="446825"/>
            <a:ext cx="8229600" cy="569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atin typeface="Inter"/>
                <a:ea typeface="Inter"/>
                <a:cs typeface="Inter"/>
                <a:sym typeface="Inter"/>
              </a:defRPr>
            </a:lvl2pPr>
            <a:lvl3pPr lvl="2">
              <a:spcBef>
                <a:spcPts val="0"/>
              </a:spcBef>
              <a:spcAft>
                <a:spcPts val="0"/>
              </a:spcAft>
              <a:buSzPts val="2800"/>
              <a:buNone/>
              <a:defRPr>
                <a:latin typeface="Inter"/>
                <a:ea typeface="Inter"/>
                <a:cs typeface="Inter"/>
                <a:sym typeface="Inter"/>
              </a:defRPr>
            </a:lvl3pPr>
            <a:lvl4pPr lvl="3">
              <a:spcBef>
                <a:spcPts val="0"/>
              </a:spcBef>
              <a:spcAft>
                <a:spcPts val="0"/>
              </a:spcAft>
              <a:buSzPts val="2800"/>
              <a:buNone/>
              <a:defRPr>
                <a:latin typeface="Inter"/>
                <a:ea typeface="Inter"/>
                <a:cs typeface="Inter"/>
                <a:sym typeface="Inter"/>
              </a:defRPr>
            </a:lvl4pPr>
            <a:lvl5pPr lvl="4">
              <a:spcBef>
                <a:spcPts val="0"/>
              </a:spcBef>
              <a:spcAft>
                <a:spcPts val="0"/>
              </a:spcAft>
              <a:buSzPts val="2800"/>
              <a:buNone/>
              <a:defRPr>
                <a:latin typeface="Inter"/>
                <a:ea typeface="Inter"/>
                <a:cs typeface="Inter"/>
                <a:sym typeface="Inter"/>
              </a:defRPr>
            </a:lvl5pPr>
            <a:lvl6pPr lvl="5">
              <a:spcBef>
                <a:spcPts val="0"/>
              </a:spcBef>
              <a:spcAft>
                <a:spcPts val="0"/>
              </a:spcAft>
              <a:buSzPts val="2800"/>
              <a:buNone/>
              <a:defRPr>
                <a:latin typeface="Inter"/>
                <a:ea typeface="Inter"/>
                <a:cs typeface="Inter"/>
                <a:sym typeface="Inter"/>
              </a:defRPr>
            </a:lvl6pPr>
            <a:lvl7pPr lvl="6">
              <a:spcBef>
                <a:spcPts val="0"/>
              </a:spcBef>
              <a:spcAft>
                <a:spcPts val="0"/>
              </a:spcAft>
              <a:buSzPts val="2800"/>
              <a:buNone/>
              <a:defRPr>
                <a:latin typeface="Inter"/>
                <a:ea typeface="Inter"/>
                <a:cs typeface="Inter"/>
                <a:sym typeface="Inter"/>
              </a:defRPr>
            </a:lvl7pPr>
            <a:lvl8pPr lvl="7">
              <a:spcBef>
                <a:spcPts val="0"/>
              </a:spcBef>
              <a:spcAft>
                <a:spcPts val="0"/>
              </a:spcAft>
              <a:buSzPts val="2800"/>
              <a:buNone/>
              <a:defRPr>
                <a:latin typeface="Inter"/>
                <a:ea typeface="Inter"/>
                <a:cs typeface="Inter"/>
                <a:sym typeface="Inter"/>
              </a:defRPr>
            </a:lvl8pPr>
            <a:lvl9pPr lvl="8">
              <a:spcBef>
                <a:spcPts val="0"/>
              </a:spcBef>
              <a:spcAft>
                <a:spcPts val="0"/>
              </a:spcAft>
              <a:buSzPts val="2800"/>
              <a:buNone/>
              <a:defRPr>
                <a:latin typeface="Inter"/>
                <a:ea typeface="Inter"/>
                <a:cs typeface="Inter"/>
                <a:sym typeface="Inter"/>
              </a:defRPr>
            </a:lvl9pPr>
          </a:lstStyle>
          <a:p/>
        </p:txBody>
      </p:sp>
      <p:sp>
        <p:nvSpPr>
          <p:cNvPr id="417" name="Google Shape;417;p71"/>
          <p:cNvSpPr/>
          <p:nvPr/>
        </p:nvSpPr>
        <p:spPr>
          <a:xfrm>
            <a:off x="457200" y="1289138"/>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418" name="Google Shape;418;p71"/>
          <p:cNvSpPr txBox="1"/>
          <p:nvPr>
            <p:ph idx="1" type="subTitle"/>
          </p:nvPr>
        </p:nvSpPr>
        <p:spPr>
          <a:xfrm>
            <a:off x="457200" y="1289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419" name="Google Shape;419;p71"/>
          <p:cNvSpPr txBox="1"/>
          <p:nvPr>
            <p:ph idx="2" type="body"/>
          </p:nvPr>
        </p:nvSpPr>
        <p:spPr>
          <a:xfrm>
            <a:off x="2749850" y="128912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420" name="Google Shape;420;p71"/>
          <p:cNvSpPr/>
          <p:nvPr/>
        </p:nvSpPr>
        <p:spPr>
          <a:xfrm>
            <a:off x="457200" y="2397125"/>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421" name="Google Shape;421;p71"/>
          <p:cNvSpPr txBox="1"/>
          <p:nvPr>
            <p:ph idx="3" type="subTitle"/>
          </p:nvPr>
        </p:nvSpPr>
        <p:spPr>
          <a:xfrm>
            <a:off x="457200" y="2397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422" name="Google Shape;422;p71"/>
          <p:cNvSpPr/>
          <p:nvPr/>
        </p:nvSpPr>
        <p:spPr>
          <a:xfrm>
            <a:off x="457200" y="3505113"/>
            <a:ext cx="8229600" cy="986100"/>
          </a:xfrm>
          <a:prstGeom prst="rect">
            <a:avLst/>
          </a:prstGeom>
          <a:solidFill>
            <a:srgbClr val="FFFFFF">
              <a:alpha val="20000"/>
            </a:srgbClr>
          </a:solidFill>
          <a:ln cap="flat" cmpd="sng" w="12700">
            <a:solidFill>
              <a:schemeClr val="lt1">
                <a:alpha val="49800"/>
              </a:scheme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423" name="Google Shape;423;p71"/>
          <p:cNvSpPr txBox="1"/>
          <p:nvPr>
            <p:ph idx="4" type="body"/>
          </p:nvPr>
        </p:nvSpPr>
        <p:spPr>
          <a:xfrm>
            <a:off x="2749800" y="3506400"/>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424" name="Google Shape;424;p71"/>
          <p:cNvSpPr txBox="1"/>
          <p:nvPr>
            <p:ph idx="5" type="body"/>
          </p:nvPr>
        </p:nvSpPr>
        <p:spPr>
          <a:xfrm>
            <a:off x="2749800" y="2397775"/>
            <a:ext cx="5937000" cy="986100"/>
          </a:xfrm>
          <a:prstGeom prst="rect">
            <a:avLst/>
          </a:prstGeom>
          <a:noFill/>
          <a:ln>
            <a:noFill/>
          </a:ln>
        </p:spPr>
        <p:txBody>
          <a:bodyPr anchorCtr="0" anchor="ctr" bIns="91425" lIns="91425" spcFirstLastPara="1" rIns="91425" wrap="square" tIns="91425">
            <a:normAutofit/>
          </a:bodyPr>
          <a:lstStyle>
            <a:lvl1pPr indent="-298450" lvl="0" marL="457200">
              <a:spcBef>
                <a:spcPts val="0"/>
              </a:spcBef>
              <a:spcAft>
                <a:spcPts val="0"/>
              </a:spcAft>
              <a:buClr>
                <a:schemeClr val="dk1"/>
              </a:buClr>
              <a:buSzPts val="1100"/>
              <a:buChar char="•"/>
              <a:defRPr sz="1100">
                <a:solidFill>
                  <a:schemeClr val="dk1"/>
                </a:solidFill>
              </a:defRPr>
            </a:lvl1pPr>
            <a:lvl2pPr indent="-298450" lvl="1" marL="914400">
              <a:spcBef>
                <a:spcPts val="1000"/>
              </a:spcBef>
              <a:spcAft>
                <a:spcPts val="0"/>
              </a:spcAft>
              <a:buClr>
                <a:schemeClr val="dk1"/>
              </a:buClr>
              <a:buSzPts val="1100"/>
              <a:buChar char="○"/>
              <a:defRPr sz="1100">
                <a:solidFill>
                  <a:schemeClr val="dk1"/>
                </a:solidFill>
              </a:defRPr>
            </a:lvl2pPr>
            <a:lvl3pPr indent="-298450" lvl="2" marL="1371600">
              <a:spcBef>
                <a:spcPts val="1000"/>
              </a:spcBef>
              <a:spcAft>
                <a:spcPts val="0"/>
              </a:spcAft>
              <a:buClr>
                <a:schemeClr val="dk1"/>
              </a:buClr>
              <a:buSzPts val="1100"/>
              <a:buChar char="■"/>
              <a:defRPr sz="1100">
                <a:solidFill>
                  <a:schemeClr val="dk1"/>
                </a:solidFill>
              </a:defRPr>
            </a:lvl3pPr>
            <a:lvl4pPr indent="-298450" lvl="3" marL="1828800">
              <a:spcBef>
                <a:spcPts val="1000"/>
              </a:spcBef>
              <a:spcAft>
                <a:spcPts val="0"/>
              </a:spcAft>
              <a:buClr>
                <a:schemeClr val="dk1"/>
              </a:buClr>
              <a:buSzPts val="1100"/>
              <a:buChar char="●"/>
              <a:defRPr sz="1100">
                <a:solidFill>
                  <a:schemeClr val="dk1"/>
                </a:solidFill>
              </a:defRPr>
            </a:lvl4pPr>
            <a:lvl5pPr indent="-298450" lvl="4" marL="2286000">
              <a:spcBef>
                <a:spcPts val="1000"/>
              </a:spcBef>
              <a:spcAft>
                <a:spcPts val="0"/>
              </a:spcAft>
              <a:buClr>
                <a:schemeClr val="dk1"/>
              </a:buClr>
              <a:buSzPts val="1100"/>
              <a:buChar char="○"/>
              <a:defRPr sz="1100">
                <a:solidFill>
                  <a:schemeClr val="dk1"/>
                </a:solidFill>
              </a:defRPr>
            </a:lvl5pPr>
            <a:lvl6pPr indent="-298450" lvl="5" marL="2743200">
              <a:spcBef>
                <a:spcPts val="1000"/>
              </a:spcBef>
              <a:spcAft>
                <a:spcPts val="0"/>
              </a:spcAft>
              <a:buClr>
                <a:schemeClr val="dk1"/>
              </a:buClr>
              <a:buSzPts val="1100"/>
              <a:buChar char="■"/>
              <a:defRPr sz="1100">
                <a:solidFill>
                  <a:schemeClr val="dk1"/>
                </a:solidFill>
              </a:defRPr>
            </a:lvl6pPr>
            <a:lvl7pPr indent="-298450" lvl="6" marL="3200400">
              <a:spcBef>
                <a:spcPts val="1000"/>
              </a:spcBef>
              <a:spcAft>
                <a:spcPts val="0"/>
              </a:spcAft>
              <a:buClr>
                <a:schemeClr val="dk1"/>
              </a:buClr>
              <a:buSzPts val="1100"/>
              <a:buChar char="●"/>
              <a:defRPr sz="1100">
                <a:solidFill>
                  <a:schemeClr val="dk1"/>
                </a:solidFill>
              </a:defRPr>
            </a:lvl7pPr>
            <a:lvl8pPr indent="-298450" lvl="7" marL="3657600">
              <a:spcBef>
                <a:spcPts val="1000"/>
              </a:spcBef>
              <a:spcAft>
                <a:spcPts val="0"/>
              </a:spcAft>
              <a:buClr>
                <a:schemeClr val="dk1"/>
              </a:buClr>
              <a:buSzPts val="1100"/>
              <a:buChar char="○"/>
              <a:defRPr sz="1100">
                <a:solidFill>
                  <a:schemeClr val="dk1"/>
                </a:solidFill>
              </a:defRPr>
            </a:lvl8pPr>
            <a:lvl9pPr indent="-298450" lvl="8" marL="4114800">
              <a:spcBef>
                <a:spcPts val="1000"/>
              </a:spcBef>
              <a:spcAft>
                <a:spcPts val="1000"/>
              </a:spcAft>
              <a:buClr>
                <a:schemeClr val="dk1"/>
              </a:buClr>
              <a:buSzPts val="1100"/>
              <a:buChar char="■"/>
              <a:defRPr sz="1100">
                <a:solidFill>
                  <a:schemeClr val="dk1"/>
                </a:solidFill>
              </a:defRPr>
            </a:lvl9pPr>
          </a:lstStyle>
          <a:p/>
        </p:txBody>
      </p:sp>
      <p:sp>
        <p:nvSpPr>
          <p:cNvPr id="425" name="Google Shape;425;p71"/>
          <p:cNvSpPr txBox="1"/>
          <p:nvPr>
            <p:ph idx="6" type="subTitle"/>
          </p:nvPr>
        </p:nvSpPr>
        <p:spPr>
          <a:xfrm>
            <a:off x="457200" y="3505150"/>
            <a:ext cx="21423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3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300"/>
              <a:buNone/>
              <a:defRPr sz="1300">
                <a:solidFill>
                  <a:schemeClr val="dk1"/>
                </a:solidFill>
              </a:defRPr>
            </a:lvl2pPr>
            <a:lvl3pPr lvl="2">
              <a:spcBef>
                <a:spcPts val="0"/>
              </a:spcBef>
              <a:spcAft>
                <a:spcPts val="0"/>
              </a:spcAft>
              <a:buClr>
                <a:schemeClr val="dk1"/>
              </a:buClr>
              <a:buSzPts val="1300"/>
              <a:buNone/>
              <a:defRPr sz="1300">
                <a:solidFill>
                  <a:schemeClr val="dk1"/>
                </a:solidFill>
              </a:defRPr>
            </a:lvl3pPr>
            <a:lvl4pPr lvl="3">
              <a:spcBef>
                <a:spcPts val="0"/>
              </a:spcBef>
              <a:spcAft>
                <a:spcPts val="0"/>
              </a:spcAft>
              <a:buClr>
                <a:schemeClr val="dk1"/>
              </a:buClr>
              <a:buSzPts val="1300"/>
              <a:buNone/>
              <a:defRPr sz="1300">
                <a:solidFill>
                  <a:schemeClr val="dk1"/>
                </a:solidFill>
              </a:defRPr>
            </a:lvl4pPr>
            <a:lvl5pPr lvl="4">
              <a:spcBef>
                <a:spcPts val="0"/>
              </a:spcBef>
              <a:spcAft>
                <a:spcPts val="0"/>
              </a:spcAft>
              <a:buClr>
                <a:schemeClr val="dk1"/>
              </a:buClr>
              <a:buSzPts val="1300"/>
              <a:buNone/>
              <a:defRPr sz="1300">
                <a:solidFill>
                  <a:schemeClr val="dk1"/>
                </a:solidFill>
              </a:defRPr>
            </a:lvl5pPr>
            <a:lvl6pPr lvl="5">
              <a:spcBef>
                <a:spcPts val="0"/>
              </a:spcBef>
              <a:spcAft>
                <a:spcPts val="0"/>
              </a:spcAft>
              <a:buClr>
                <a:schemeClr val="dk1"/>
              </a:buClr>
              <a:buSzPts val="1300"/>
              <a:buNone/>
              <a:defRPr sz="1300">
                <a:solidFill>
                  <a:schemeClr val="dk1"/>
                </a:solidFill>
              </a:defRPr>
            </a:lvl6pPr>
            <a:lvl7pPr lvl="6">
              <a:spcBef>
                <a:spcPts val="0"/>
              </a:spcBef>
              <a:spcAft>
                <a:spcPts val="0"/>
              </a:spcAft>
              <a:buClr>
                <a:schemeClr val="dk1"/>
              </a:buClr>
              <a:buSzPts val="1300"/>
              <a:buNone/>
              <a:defRPr sz="1300">
                <a:solidFill>
                  <a:schemeClr val="dk1"/>
                </a:solidFill>
              </a:defRPr>
            </a:lvl7pPr>
            <a:lvl8pPr lvl="7">
              <a:spcBef>
                <a:spcPts val="0"/>
              </a:spcBef>
              <a:spcAft>
                <a:spcPts val="0"/>
              </a:spcAft>
              <a:buClr>
                <a:schemeClr val="dk1"/>
              </a:buClr>
              <a:buSzPts val="1300"/>
              <a:buNone/>
              <a:defRPr sz="1300">
                <a:solidFill>
                  <a:schemeClr val="dk1"/>
                </a:solidFill>
              </a:defRPr>
            </a:lvl8pPr>
            <a:lvl9pPr lvl="8">
              <a:spcBef>
                <a:spcPts val="0"/>
              </a:spcBef>
              <a:spcAft>
                <a:spcPts val="0"/>
              </a:spcAft>
              <a:buClr>
                <a:schemeClr val="dk1"/>
              </a:buClr>
              <a:buSzPts val="1300"/>
              <a:buNone/>
              <a:defRPr sz="1300">
                <a:solidFill>
                  <a:schemeClr val="dk1"/>
                </a:solidFill>
              </a:defRPr>
            </a:lvl9pPr>
          </a:lstStyle>
          <a:p/>
        </p:txBody>
      </p:sp>
      <p:sp>
        <p:nvSpPr>
          <p:cNvPr id="426" name="Google Shape;426;p71"/>
          <p:cNvSpPr/>
          <p:nvPr/>
        </p:nvSpPr>
        <p:spPr>
          <a:xfrm>
            <a:off x="2674650" y="171790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71"/>
          <p:cNvSpPr/>
          <p:nvPr/>
        </p:nvSpPr>
        <p:spPr>
          <a:xfrm>
            <a:off x="2674650" y="28248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71"/>
          <p:cNvSpPr/>
          <p:nvPr/>
        </p:nvSpPr>
        <p:spPr>
          <a:xfrm>
            <a:off x="2674650" y="3931750"/>
            <a:ext cx="135000" cy="135300"/>
          </a:xfrm>
          <a:prstGeom prst="ellipse">
            <a:avLst/>
          </a:prstGeom>
          <a:solidFill>
            <a:srgbClr val="F8B4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429" name="Shape 429"/>
        <p:cNvGrpSpPr/>
        <p:nvPr/>
      </p:nvGrpSpPr>
      <p:grpSpPr>
        <a:xfrm>
          <a:off x="0" y="0"/>
          <a:ext cx="0" cy="0"/>
          <a:chOff x="0" y="0"/>
          <a:chExt cx="0" cy="0"/>
        </a:xfrm>
      </p:grpSpPr>
      <p:sp>
        <p:nvSpPr>
          <p:cNvPr id="430" name="Google Shape;430;p72"/>
          <p:cNvSpPr txBox="1"/>
          <p:nvPr>
            <p:ph type="title"/>
          </p:nvPr>
        </p:nvSpPr>
        <p:spPr>
          <a:xfrm>
            <a:off x="457200" y="4462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1" name="Google Shape;431;p72"/>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32" name="Google Shape;432;p72"/>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33" name="Google Shape;433;p72"/>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434" name="Google Shape;434;p72"/>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1">
  <p:cSld name="CUSTOM">
    <p:spTree>
      <p:nvGrpSpPr>
        <p:cNvPr id="435" name="Shape 435"/>
        <p:cNvGrpSpPr/>
        <p:nvPr/>
      </p:nvGrpSpPr>
      <p:grpSpPr>
        <a:xfrm>
          <a:off x="0" y="0"/>
          <a:ext cx="0" cy="0"/>
          <a:chOff x="0" y="0"/>
          <a:chExt cx="0" cy="0"/>
        </a:xfrm>
      </p:grpSpPr>
      <p:sp>
        <p:nvSpPr>
          <p:cNvPr id="436" name="Google Shape;436;p7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7" name="Google Shape;437;p73"/>
          <p:cNvSpPr txBox="1"/>
          <p:nvPr>
            <p:ph idx="1" type="body"/>
          </p:nvPr>
        </p:nvSpPr>
        <p:spPr>
          <a:xfrm>
            <a:off x="457200" y="1140000"/>
            <a:ext cx="4114800" cy="34290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38" name="Google Shape;438;p73"/>
          <p:cNvSpPr/>
          <p:nvPr>
            <p:ph idx="2" type="pic"/>
          </p:nvPr>
        </p:nvSpPr>
        <p:spPr>
          <a:xfrm>
            <a:off x="4774400" y="1368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3456">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2">
  <p:cSld name="CUSTOM_1">
    <p:spTree>
      <p:nvGrpSpPr>
        <p:cNvPr id="439" name="Shape 439"/>
        <p:cNvGrpSpPr/>
        <p:nvPr/>
      </p:nvGrpSpPr>
      <p:grpSpPr>
        <a:xfrm>
          <a:off x="0" y="0"/>
          <a:ext cx="0" cy="0"/>
          <a:chOff x="0" y="0"/>
          <a:chExt cx="0" cy="0"/>
        </a:xfrm>
      </p:grpSpPr>
      <p:sp>
        <p:nvSpPr>
          <p:cNvPr id="440" name="Google Shape;440;p7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1" name="Google Shape;441;p74"/>
          <p:cNvSpPr txBox="1"/>
          <p:nvPr>
            <p:ph idx="1" type="body"/>
          </p:nvPr>
        </p:nvSpPr>
        <p:spPr>
          <a:xfrm>
            <a:off x="4812625" y="1368600"/>
            <a:ext cx="3874200" cy="32004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42" name="Google Shape;442;p74"/>
          <p:cNvSpPr/>
          <p:nvPr>
            <p:ph idx="2" type="pic"/>
          </p:nvPr>
        </p:nvSpPr>
        <p:spPr>
          <a:xfrm>
            <a:off x="609600" y="1371600"/>
            <a:ext cx="3702300" cy="3200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3">
  <p:cSld name="CUSTOM_1_1">
    <p:spTree>
      <p:nvGrpSpPr>
        <p:cNvPr id="443" name="Shape 443"/>
        <p:cNvGrpSpPr/>
        <p:nvPr/>
      </p:nvGrpSpPr>
      <p:grpSpPr>
        <a:xfrm>
          <a:off x="0" y="0"/>
          <a:ext cx="0" cy="0"/>
          <a:chOff x="0" y="0"/>
          <a:chExt cx="0" cy="0"/>
        </a:xfrm>
      </p:grpSpPr>
      <p:sp>
        <p:nvSpPr>
          <p:cNvPr id="444" name="Google Shape;444;p7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5" name="Google Shape;445;p75"/>
          <p:cNvSpPr txBox="1"/>
          <p:nvPr>
            <p:ph idx="1" type="body"/>
          </p:nvPr>
        </p:nvSpPr>
        <p:spPr>
          <a:xfrm>
            <a:off x="5334000" y="1418500"/>
            <a:ext cx="3352800" cy="2514600"/>
          </a:xfrm>
          <a:prstGeom prst="rect">
            <a:avLst/>
          </a:prstGeom>
        </p:spPr>
        <p:txBody>
          <a:bodyPr anchorCtr="0" anchor="t" bIns="91425" lIns="91425" spcFirstLastPara="1" rIns="91425" wrap="square" tIns="91425">
            <a:normAutofit/>
          </a:bodyPr>
          <a:lstStyle>
            <a:lvl1pPr indent="-317500" lvl="0" marL="457200">
              <a:lnSpc>
                <a:spcPct val="125000"/>
              </a:lnSpc>
              <a:spcBef>
                <a:spcPts val="0"/>
              </a:spcBef>
              <a:spcAft>
                <a:spcPts val="0"/>
              </a:spcAft>
              <a:buClr>
                <a:schemeClr val="dk1"/>
              </a:buClr>
              <a:buSzPts val="1400"/>
              <a:buChar char="•"/>
              <a:defRPr sz="14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46" name="Google Shape;446;p75"/>
          <p:cNvSpPr/>
          <p:nvPr>
            <p:ph idx="2" type="pic"/>
          </p:nvPr>
        </p:nvSpPr>
        <p:spPr>
          <a:xfrm>
            <a:off x="609600" y="1371600"/>
            <a:ext cx="4586100" cy="2561400"/>
          </a:xfrm>
          <a:prstGeom prst="rect">
            <a:avLst/>
          </a:prstGeom>
          <a:noFill/>
          <a:ln cap="flat" cmpd="sng" w="9525">
            <a:solidFill>
              <a:srgbClr val="000000"/>
            </a:solidFill>
            <a:prstDash val="solid"/>
            <a:round/>
            <a:headEnd len="sm" w="sm" type="none"/>
            <a:tailEnd len="sm" w="sm" type="none"/>
          </a:ln>
        </p:spPr>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447" name="Shape 447"/>
        <p:cNvGrpSpPr/>
        <p:nvPr/>
      </p:nvGrpSpPr>
      <p:grpSpPr>
        <a:xfrm>
          <a:off x="0" y="0"/>
          <a:ext cx="0" cy="0"/>
          <a:chOff x="0" y="0"/>
          <a:chExt cx="0" cy="0"/>
        </a:xfrm>
      </p:grpSpPr>
      <p:sp>
        <p:nvSpPr>
          <p:cNvPr id="448" name="Google Shape;448;p7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449" name="Google Shape;449;p76"/>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50" name="Google Shape;450;p76"/>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solidFill>
                  <a:schemeClr val="dk1"/>
                </a:solidFill>
              </a:defRPr>
            </a:lvl1pPr>
            <a:lvl2pPr indent="-304800" lvl="1" marL="914400">
              <a:spcBef>
                <a:spcPts val="1000"/>
              </a:spcBef>
              <a:spcAft>
                <a:spcPts val="0"/>
              </a:spcAft>
              <a:buClr>
                <a:schemeClr val="accent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451" name="Google Shape;451;p76"/>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
        <p:nvSpPr>
          <p:cNvPr id="452" name="Google Shape;452;p76"/>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dk1"/>
              </a:buClr>
              <a:buSzPts val="1600"/>
              <a:buFont typeface="Hanken Grotesk SemiBold"/>
              <a:buNone/>
              <a:defRPr sz="1600">
                <a:solidFill>
                  <a:schemeClr val="dk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0.xml"/><Relationship Id="rId11" Type="http://schemas.openxmlformats.org/officeDocument/2006/relationships/slideLayout" Target="../slideLayouts/slideLayout41.xml"/><Relationship Id="rId22" Type="http://schemas.openxmlformats.org/officeDocument/2006/relationships/theme" Target="../theme/theme2.xml"/><Relationship Id="rId10" Type="http://schemas.openxmlformats.org/officeDocument/2006/relationships/slideLayout" Target="../slideLayouts/slideLayout40.xml"/><Relationship Id="rId21" Type="http://schemas.openxmlformats.org/officeDocument/2006/relationships/slideLayout" Target="../slideLayouts/slideLayout51.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5" Type="http://schemas.openxmlformats.org/officeDocument/2006/relationships/slideLayout" Target="../slideLayouts/slideLayout35.xml"/><Relationship Id="rId19" Type="http://schemas.openxmlformats.org/officeDocument/2006/relationships/slideLayout" Target="../slideLayouts/slideLayout49.xml"/><Relationship Id="rId6" Type="http://schemas.openxmlformats.org/officeDocument/2006/relationships/slideLayout" Target="../slideLayouts/slideLayout36.xml"/><Relationship Id="rId18" Type="http://schemas.openxmlformats.org/officeDocument/2006/relationships/slideLayout" Target="../slideLayouts/slideLayout48.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71.xml"/><Relationship Id="rId11" Type="http://schemas.openxmlformats.org/officeDocument/2006/relationships/slideLayout" Target="../slideLayouts/slideLayout62.xml"/><Relationship Id="rId22" Type="http://schemas.openxmlformats.org/officeDocument/2006/relationships/theme" Target="../theme/theme1.xml"/><Relationship Id="rId10" Type="http://schemas.openxmlformats.org/officeDocument/2006/relationships/slideLayout" Target="../slideLayouts/slideLayout61.xml"/><Relationship Id="rId21" Type="http://schemas.openxmlformats.org/officeDocument/2006/relationships/slideLayout" Target="../slideLayouts/slideLayout72.xml"/><Relationship Id="rId13" Type="http://schemas.openxmlformats.org/officeDocument/2006/relationships/slideLayout" Target="../slideLayouts/slideLayout64.xml"/><Relationship Id="rId12" Type="http://schemas.openxmlformats.org/officeDocument/2006/relationships/slideLayout" Target="../slideLayouts/slideLayout63.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5" Type="http://schemas.openxmlformats.org/officeDocument/2006/relationships/slideLayout" Target="../slideLayouts/slideLayout66.xml"/><Relationship Id="rId14" Type="http://schemas.openxmlformats.org/officeDocument/2006/relationships/slideLayout" Target="../slideLayouts/slideLayout65.xml"/><Relationship Id="rId17" Type="http://schemas.openxmlformats.org/officeDocument/2006/relationships/slideLayout" Target="../slideLayouts/slideLayout68.xml"/><Relationship Id="rId16" Type="http://schemas.openxmlformats.org/officeDocument/2006/relationships/slideLayout" Target="../slideLayouts/slideLayout67.xml"/><Relationship Id="rId5" Type="http://schemas.openxmlformats.org/officeDocument/2006/relationships/slideLayout" Target="../slideLayouts/slideLayout56.xml"/><Relationship Id="rId19" Type="http://schemas.openxmlformats.org/officeDocument/2006/relationships/slideLayout" Target="../slideLayouts/slideLayout70.xml"/><Relationship Id="rId6" Type="http://schemas.openxmlformats.org/officeDocument/2006/relationships/slideLayout" Target="../slideLayouts/slideLayout57.xml"/><Relationship Id="rId18" Type="http://schemas.openxmlformats.org/officeDocument/2006/relationships/slideLayout" Target="../slideLayouts/slideLayout69.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1pPr>
            <a:lvl2pPr lvl="1">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2pPr>
            <a:lvl3pPr lvl="2">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3pPr>
            <a:lvl4pPr lvl="3">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4pPr>
            <a:lvl5pPr lvl="4">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5pPr>
            <a:lvl6pPr lvl="5">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6pPr>
            <a:lvl7pPr lvl="6">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7pPr>
            <a:lvl8pPr lvl="7">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8pPr>
            <a:lvl9pPr lvl="8">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Hanken Grotesk"/>
              <a:buChar char="●"/>
              <a:defRPr sz="1800">
                <a:solidFill>
                  <a:schemeClr val="lt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69" name="Shape 169"/>
        <p:cNvGrpSpPr/>
        <p:nvPr/>
      </p:nvGrpSpPr>
      <p:grpSpPr>
        <a:xfrm>
          <a:off x="0" y="0"/>
          <a:ext cx="0" cy="0"/>
          <a:chOff x="0" y="0"/>
          <a:chExt cx="0" cy="0"/>
        </a:xfrm>
      </p:grpSpPr>
      <p:sp>
        <p:nvSpPr>
          <p:cNvPr id="170" name="Google Shape;170;p33"/>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171" name="Google Shape;171;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Inter"/>
              <a:buChar char="●"/>
              <a:defRPr sz="1800">
                <a:solidFill>
                  <a:schemeClr val="dk2"/>
                </a:solidFill>
                <a:latin typeface="Inter"/>
                <a:ea typeface="Inter"/>
                <a:cs typeface="Inter"/>
                <a:sym typeface="Inter"/>
              </a:defRPr>
            </a:lvl1pPr>
            <a:lvl2pPr indent="-317500" lvl="1" marL="914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
        <p:nvSpPr>
          <p:cNvPr id="172" name="Google Shape;172;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Inter"/>
                <a:ea typeface="Inter"/>
                <a:cs typeface="Inter"/>
                <a:sym typeface="Inter"/>
              </a:defRPr>
            </a:lvl1pPr>
            <a:lvl2pPr lvl="1" algn="r">
              <a:buNone/>
              <a:defRPr sz="1000">
                <a:solidFill>
                  <a:schemeClr val="dk2"/>
                </a:solidFill>
                <a:latin typeface="Inter"/>
                <a:ea typeface="Inter"/>
                <a:cs typeface="Inter"/>
                <a:sym typeface="Inter"/>
              </a:defRPr>
            </a:lvl2pPr>
            <a:lvl3pPr lvl="2" algn="r">
              <a:buNone/>
              <a:defRPr sz="1000">
                <a:solidFill>
                  <a:schemeClr val="dk2"/>
                </a:solidFill>
                <a:latin typeface="Inter"/>
                <a:ea typeface="Inter"/>
                <a:cs typeface="Inter"/>
                <a:sym typeface="Inter"/>
              </a:defRPr>
            </a:lvl3pPr>
            <a:lvl4pPr lvl="3" algn="r">
              <a:buNone/>
              <a:defRPr sz="1000">
                <a:solidFill>
                  <a:schemeClr val="dk2"/>
                </a:solidFill>
                <a:latin typeface="Inter"/>
                <a:ea typeface="Inter"/>
                <a:cs typeface="Inter"/>
                <a:sym typeface="Inter"/>
              </a:defRPr>
            </a:lvl4pPr>
            <a:lvl5pPr lvl="4" algn="r">
              <a:buNone/>
              <a:defRPr sz="1000">
                <a:solidFill>
                  <a:schemeClr val="dk2"/>
                </a:solidFill>
                <a:latin typeface="Inter"/>
                <a:ea typeface="Inter"/>
                <a:cs typeface="Inter"/>
                <a:sym typeface="Inter"/>
              </a:defRPr>
            </a:lvl5pPr>
            <a:lvl6pPr lvl="5" algn="r">
              <a:buNone/>
              <a:defRPr sz="1000">
                <a:solidFill>
                  <a:schemeClr val="dk2"/>
                </a:solidFill>
                <a:latin typeface="Inter"/>
                <a:ea typeface="Inter"/>
                <a:cs typeface="Inter"/>
                <a:sym typeface="Inter"/>
              </a:defRPr>
            </a:lvl6pPr>
            <a:lvl7pPr lvl="6" algn="r">
              <a:buNone/>
              <a:defRPr sz="1000">
                <a:solidFill>
                  <a:schemeClr val="dk2"/>
                </a:solidFill>
                <a:latin typeface="Inter"/>
                <a:ea typeface="Inter"/>
                <a:cs typeface="Inter"/>
                <a:sym typeface="Inter"/>
              </a:defRPr>
            </a:lvl7pPr>
            <a:lvl8pPr lvl="7" algn="r">
              <a:buNone/>
              <a:defRPr sz="1000">
                <a:solidFill>
                  <a:schemeClr val="dk2"/>
                </a:solidFill>
                <a:latin typeface="Inter"/>
                <a:ea typeface="Inter"/>
                <a:cs typeface="Inter"/>
                <a:sym typeface="Inter"/>
              </a:defRPr>
            </a:lvl8pPr>
            <a:lvl9pPr lvl="8"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11" name="Shape 311"/>
        <p:cNvGrpSpPr/>
        <p:nvPr/>
      </p:nvGrpSpPr>
      <p:grpSpPr>
        <a:xfrm>
          <a:off x="0" y="0"/>
          <a:ext cx="0" cy="0"/>
          <a:chOff x="0" y="0"/>
          <a:chExt cx="0" cy="0"/>
        </a:xfrm>
      </p:grpSpPr>
      <p:sp>
        <p:nvSpPr>
          <p:cNvPr id="312" name="Google Shape;312;p55"/>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lvl1pPr lvl="0">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1pPr>
            <a:lvl2pPr lvl="1">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2pPr>
            <a:lvl3pPr lvl="2">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3pPr>
            <a:lvl4pPr lvl="3">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4pPr>
            <a:lvl5pPr lvl="4">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5pPr>
            <a:lvl6pPr lvl="5">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6pPr>
            <a:lvl7pPr lvl="6">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7pPr>
            <a:lvl8pPr lvl="7">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8pPr>
            <a:lvl9pPr lvl="8">
              <a:spcBef>
                <a:spcPts val="0"/>
              </a:spcBef>
              <a:spcAft>
                <a:spcPts val="0"/>
              </a:spcAft>
              <a:buClr>
                <a:schemeClr val="dk1"/>
              </a:buClr>
              <a:buSzPts val="2800"/>
              <a:buFont typeface="Hanken Grotesk"/>
              <a:buNone/>
              <a:defRPr b="1" sz="2800">
                <a:solidFill>
                  <a:schemeClr val="dk1"/>
                </a:solidFill>
                <a:latin typeface="Hanken Grotesk"/>
                <a:ea typeface="Hanken Grotesk"/>
                <a:cs typeface="Hanken Grotesk"/>
                <a:sym typeface="Hanken Grotesk"/>
              </a:defRPr>
            </a:lvl9pPr>
          </a:lstStyle>
          <a:p/>
        </p:txBody>
      </p:sp>
      <p:sp>
        <p:nvSpPr>
          <p:cNvPr id="313" name="Google Shape;313;p5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Inter"/>
              <a:buChar char="●"/>
              <a:defRPr sz="1800">
                <a:solidFill>
                  <a:schemeClr val="dk2"/>
                </a:solidFill>
                <a:latin typeface="Inter"/>
                <a:ea typeface="Inter"/>
                <a:cs typeface="Inter"/>
                <a:sym typeface="Inter"/>
              </a:defRPr>
            </a:lvl1pPr>
            <a:lvl2pPr indent="-317500" lvl="1" marL="914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a:lnSpc>
                <a:spcPct val="115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9pPr>
          </a:lstStyle>
          <a:p/>
        </p:txBody>
      </p:sp>
      <p:sp>
        <p:nvSpPr>
          <p:cNvPr id="314" name="Google Shape;314;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Inter"/>
                <a:ea typeface="Inter"/>
                <a:cs typeface="Inter"/>
                <a:sym typeface="Inter"/>
              </a:defRPr>
            </a:lvl1pPr>
            <a:lvl2pPr lvl="1" algn="r">
              <a:buNone/>
              <a:defRPr sz="1000">
                <a:solidFill>
                  <a:schemeClr val="dk2"/>
                </a:solidFill>
                <a:latin typeface="Inter"/>
                <a:ea typeface="Inter"/>
                <a:cs typeface="Inter"/>
                <a:sym typeface="Inter"/>
              </a:defRPr>
            </a:lvl2pPr>
            <a:lvl3pPr lvl="2" algn="r">
              <a:buNone/>
              <a:defRPr sz="1000">
                <a:solidFill>
                  <a:schemeClr val="dk2"/>
                </a:solidFill>
                <a:latin typeface="Inter"/>
                <a:ea typeface="Inter"/>
                <a:cs typeface="Inter"/>
                <a:sym typeface="Inter"/>
              </a:defRPr>
            </a:lvl3pPr>
            <a:lvl4pPr lvl="3" algn="r">
              <a:buNone/>
              <a:defRPr sz="1000">
                <a:solidFill>
                  <a:schemeClr val="dk2"/>
                </a:solidFill>
                <a:latin typeface="Inter"/>
                <a:ea typeface="Inter"/>
                <a:cs typeface="Inter"/>
                <a:sym typeface="Inter"/>
              </a:defRPr>
            </a:lvl4pPr>
            <a:lvl5pPr lvl="4" algn="r">
              <a:buNone/>
              <a:defRPr sz="1000">
                <a:solidFill>
                  <a:schemeClr val="dk2"/>
                </a:solidFill>
                <a:latin typeface="Inter"/>
                <a:ea typeface="Inter"/>
                <a:cs typeface="Inter"/>
                <a:sym typeface="Inter"/>
              </a:defRPr>
            </a:lvl5pPr>
            <a:lvl6pPr lvl="5" algn="r">
              <a:buNone/>
              <a:defRPr sz="1000">
                <a:solidFill>
                  <a:schemeClr val="dk2"/>
                </a:solidFill>
                <a:latin typeface="Inter"/>
                <a:ea typeface="Inter"/>
                <a:cs typeface="Inter"/>
                <a:sym typeface="Inter"/>
              </a:defRPr>
            </a:lvl6pPr>
            <a:lvl7pPr lvl="6" algn="r">
              <a:buNone/>
              <a:defRPr sz="1000">
                <a:solidFill>
                  <a:schemeClr val="dk2"/>
                </a:solidFill>
                <a:latin typeface="Inter"/>
                <a:ea typeface="Inter"/>
                <a:cs typeface="Inter"/>
                <a:sym typeface="Inter"/>
              </a:defRPr>
            </a:lvl7pPr>
            <a:lvl8pPr lvl="7" algn="r">
              <a:buNone/>
              <a:defRPr sz="1000">
                <a:solidFill>
                  <a:schemeClr val="dk2"/>
                </a:solidFill>
                <a:latin typeface="Inter"/>
                <a:ea typeface="Inter"/>
                <a:cs typeface="Inter"/>
                <a:sym typeface="Inter"/>
              </a:defRPr>
            </a:lvl8pPr>
            <a:lvl9pPr lvl="8" algn="r">
              <a:buNone/>
              <a:defRPr sz="10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8.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17.png"/><Relationship Id="rId4" Type="http://schemas.openxmlformats.org/officeDocument/2006/relationships/image" Target="../media/image8.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6" name="Shape 456"/>
        <p:cNvGrpSpPr/>
        <p:nvPr/>
      </p:nvGrpSpPr>
      <p:grpSpPr>
        <a:xfrm>
          <a:off x="0" y="0"/>
          <a:ext cx="0" cy="0"/>
          <a:chOff x="0" y="0"/>
          <a:chExt cx="0" cy="0"/>
        </a:xfrm>
      </p:grpSpPr>
      <p:sp>
        <p:nvSpPr>
          <p:cNvPr id="457" name="Google Shape;457;p77"/>
          <p:cNvSpPr txBox="1"/>
          <p:nvPr>
            <p:ph type="ctrTitle"/>
          </p:nvPr>
        </p:nvSpPr>
        <p:spPr>
          <a:xfrm>
            <a:off x="1100550" y="1563750"/>
            <a:ext cx="7601700" cy="201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Vanlige barrierer for å oppfylle flyktningers/innvandreres ønske om og motivasjon for høyere utdanning</a:t>
            </a:r>
            <a:endParaRPr sz="3000"/>
          </a:p>
        </p:txBody>
      </p:sp>
      <p:pic>
        <p:nvPicPr>
          <p:cNvPr id="458" name="Google Shape;458;p77"/>
          <p:cNvPicPr preferRelativeResize="0"/>
          <p:nvPr/>
        </p:nvPicPr>
        <p:blipFill>
          <a:blip r:embed="rId3">
            <a:alphaModFix/>
          </a:blip>
          <a:stretch>
            <a:fillRect/>
          </a:stretch>
        </p:blipFill>
        <p:spPr>
          <a:xfrm>
            <a:off x="369926" y="359250"/>
            <a:ext cx="1551549" cy="940175"/>
          </a:xfrm>
          <a:prstGeom prst="rect">
            <a:avLst/>
          </a:prstGeom>
          <a:noFill/>
          <a:ln>
            <a:noFill/>
          </a:ln>
        </p:spPr>
      </p:pic>
      <p:pic>
        <p:nvPicPr>
          <p:cNvPr id="459" name="Google Shape;459;p77"/>
          <p:cNvPicPr preferRelativeResize="0"/>
          <p:nvPr/>
        </p:nvPicPr>
        <p:blipFill>
          <a:blip r:embed="rId4">
            <a:alphaModFix/>
          </a:blip>
          <a:stretch>
            <a:fillRect/>
          </a:stretch>
        </p:blipFill>
        <p:spPr>
          <a:xfrm>
            <a:off x="6263475" y="376801"/>
            <a:ext cx="2690028" cy="600275"/>
          </a:xfrm>
          <a:prstGeom prst="rect">
            <a:avLst/>
          </a:prstGeom>
          <a:noFill/>
          <a:ln>
            <a:noFill/>
          </a:ln>
        </p:spPr>
      </p:pic>
      <p:sp>
        <p:nvSpPr>
          <p:cNvPr id="460" name="Google Shape;460;p77"/>
          <p:cNvSpPr txBox="1"/>
          <p:nvPr/>
        </p:nvSpPr>
        <p:spPr>
          <a:xfrm>
            <a:off x="981750" y="3811275"/>
            <a:ext cx="7180500" cy="1205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050">
                <a:solidFill>
                  <a:srgbClr val="434343"/>
                </a:solidFill>
                <a:latin typeface="Inter"/>
                <a:ea typeface="Inter"/>
                <a:cs typeface="Inter"/>
                <a:sym typeface="Inter"/>
              </a:rPr>
              <a:t>Ansvarsfraskrivelse</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Dette prosjektet er finansiert med støtte fra Europakommisjonen. Innholdet på dette nettstedet representerer kun forfatternes synspunkter og er deres eget ansvar. Kommisjonen er ikke ansvarlig for eventuell bruk av informasjonen som finnes der.</a:t>
            </a:r>
            <a:endParaRPr b="1"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0" name="Shape 550"/>
        <p:cNvGrpSpPr/>
        <p:nvPr/>
      </p:nvGrpSpPr>
      <p:grpSpPr>
        <a:xfrm>
          <a:off x="0" y="0"/>
          <a:ext cx="0" cy="0"/>
          <a:chOff x="0" y="0"/>
          <a:chExt cx="0" cy="0"/>
        </a:xfrm>
      </p:grpSpPr>
      <p:sp>
        <p:nvSpPr>
          <p:cNvPr id="551" name="Google Shape;551;p86"/>
          <p:cNvSpPr txBox="1"/>
          <p:nvPr>
            <p:ph type="title"/>
          </p:nvPr>
        </p:nvSpPr>
        <p:spPr>
          <a:xfrm>
            <a:off x="457200" y="4462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Casestudier: Vellykket påvirkningsarbeid</a:t>
            </a:r>
            <a:endParaRPr sz="2520"/>
          </a:p>
        </p:txBody>
      </p:sp>
      <p:sp>
        <p:nvSpPr>
          <p:cNvPr id="552" name="Google Shape;552;p86"/>
          <p:cNvSpPr/>
          <p:nvPr/>
        </p:nvSpPr>
        <p:spPr>
          <a:xfrm>
            <a:off x="457306" y="1164900"/>
            <a:ext cx="3995100" cy="3404100"/>
          </a:xfrm>
          <a:prstGeom prst="rect">
            <a:avLst/>
          </a:prstGeom>
          <a:solidFill>
            <a:srgbClr val="FFFFFF">
              <a:alpha val="20000"/>
            </a:srgb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86"/>
          <p:cNvSpPr/>
          <p:nvPr/>
        </p:nvSpPr>
        <p:spPr>
          <a:xfrm>
            <a:off x="4691800" y="1164900"/>
            <a:ext cx="3995100" cy="3404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86"/>
          <p:cNvSpPr txBox="1"/>
          <p:nvPr>
            <p:ph idx="1" type="body"/>
          </p:nvPr>
        </p:nvSpPr>
        <p:spPr>
          <a:xfrm>
            <a:off x="457200" y="1834900"/>
            <a:ext cx="3995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accent4"/>
              </a:buClr>
              <a:buSzPts val="1100"/>
              <a:buChar char="•"/>
            </a:pPr>
            <a:r>
              <a:rPr lang="en" sz="1100"/>
              <a:t>Interesseorganisasjon. Et etablert stipendprogram for flyktninger og innvandrere.</a:t>
            </a:r>
            <a:endParaRPr sz="1100"/>
          </a:p>
          <a:p>
            <a:pPr indent="-241300" lvl="0" marL="342900" rtl="0" algn="l">
              <a:spcBef>
                <a:spcPts val="1000"/>
              </a:spcBef>
              <a:spcAft>
                <a:spcPts val="0"/>
              </a:spcAft>
              <a:buClr>
                <a:schemeClr val="accent4"/>
              </a:buClr>
              <a:buSzPts val="1100"/>
              <a:buChar char="•"/>
            </a:pPr>
            <a:r>
              <a:rPr lang="en" sz="1100"/>
              <a:t>Økte bevisstheten om barrierer og drev lobbyvirksomhet for å få til politiske endringer.</a:t>
            </a:r>
            <a:endParaRPr sz="1100"/>
          </a:p>
          <a:p>
            <a:pPr indent="-241300" lvl="0" marL="342900" rtl="0" algn="l">
              <a:spcBef>
                <a:spcPts val="1000"/>
              </a:spcBef>
              <a:spcAft>
                <a:spcPts val="1000"/>
              </a:spcAft>
              <a:buClr>
                <a:schemeClr val="accent4"/>
              </a:buClr>
              <a:buSzPts val="1100"/>
              <a:buChar char="•"/>
            </a:pPr>
            <a:r>
              <a:rPr lang="en" sz="1100"/>
              <a:t>Muliggjorde opptak av flyktninger og innvandrere til høyere utdanning.</a:t>
            </a:r>
            <a:endParaRPr sz="1100"/>
          </a:p>
        </p:txBody>
      </p:sp>
      <p:sp>
        <p:nvSpPr>
          <p:cNvPr id="555" name="Google Shape;555;p86"/>
          <p:cNvSpPr txBox="1"/>
          <p:nvPr>
            <p:ph idx="3" type="subTitle"/>
          </p:nvPr>
        </p:nvSpPr>
        <p:spPr>
          <a:xfrm>
            <a:off x="457200" y="1164900"/>
            <a:ext cx="3995100" cy="622800"/>
          </a:xfrm>
          <a:prstGeom prst="rect">
            <a:avLst/>
          </a:prstGeom>
        </p:spPr>
        <p:txBody>
          <a:bodyPr anchorCtr="0" anchor="b" bIns="91425" lIns="182875" spcFirstLastPara="1" rIns="137150" wrap="square" tIns="91425">
            <a:noAutofit/>
          </a:bodyPr>
          <a:lstStyle/>
          <a:p>
            <a:pPr indent="0" lvl="0" marL="0" rtl="0" algn="l">
              <a:spcBef>
                <a:spcPts val="0"/>
              </a:spcBef>
              <a:spcAft>
                <a:spcPts val="1200"/>
              </a:spcAft>
              <a:buNone/>
            </a:pPr>
            <a:r>
              <a:rPr lang="en" sz="1400">
                <a:solidFill>
                  <a:schemeClr val="accent4"/>
                </a:solidFill>
              </a:rPr>
              <a:t>Casestudie 1</a:t>
            </a:r>
            <a:endParaRPr sz="1400">
              <a:solidFill>
                <a:schemeClr val="accent4"/>
              </a:solidFill>
            </a:endParaRPr>
          </a:p>
        </p:txBody>
      </p:sp>
      <p:sp>
        <p:nvSpPr>
          <p:cNvPr id="556" name="Google Shape;556;p86"/>
          <p:cNvSpPr txBox="1"/>
          <p:nvPr>
            <p:ph idx="2" type="body"/>
          </p:nvPr>
        </p:nvSpPr>
        <p:spPr>
          <a:xfrm>
            <a:off x="4691800" y="1834900"/>
            <a:ext cx="3995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SzPts val="1100"/>
              <a:buChar char="•"/>
            </a:pPr>
            <a:r>
              <a:rPr lang="en" sz="1100"/>
              <a:t>Interessegruppe B utviklet et integreringsprogram for flyktninger og innvandrere.</a:t>
            </a:r>
            <a:endParaRPr sz="1100"/>
          </a:p>
          <a:p>
            <a:pPr indent="-241300" lvl="0" marL="342900" marR="0" rtl="0" algn="l">
              <a:lnSpc>
                <a:spcPct val="115000"/>
              </a:lnSpc>
              <a:spcBef>
                <a:spcPts val="1000"/>
              </a:spcBef>
              <a:spcAft>
                <a:spcPts val="0"/>
              </a:spcAft>
              <a:buSzPts val="1100"/>
              <a:buChar char="•"/>
            </a:pPr>
            <a:r>
              <a:rPr lang="en" sz="1100"/>
              <a:t>Inkluderte språkkurs, kulturelle workshops og mentorordninger.</a:t>
            </a:r>
            <a:endParaRPr sz="1100"/>
          </a:p>
          <a:p>
            <a:pPr indent="-241300" lvl="0" marL="342900" marR="0" rtl="0" algn="l">
              <a:lnSpc>
                <a:spcPct val="115000"/>
              </a:lnSpc>
              <a:spcBef>
                <a:spcPts val="1000"/>
              </a:spcBef>
              <a:spcAft>
                <a:spcPts val="1000"/>
              </a:spcAft>
              <a:buSzPts val="1100"/>
              <a:buChar char="•"/>
            </a:pPr>
            <a:r>
              <a:rPr lang="en" sz="1100"/>
              <a:t>Økt tilgang til høyere utdanning for flyktninger og innvandrere.</a:t>
            </a:r>
            <a:endParaRPr sz="1100"/>
          </a:p>
        </p:txBody>
      </p:sp>
      <p:sp>
        <p:nvSpPr>
          <p:cNvPr id="557" name="Google Shape;557;p86"/>
          <p:cNvSpPr txBox="1"/>
          <p:nvPr>
            <p:ph idx="4" type="subTitle"/>
          </p:nvPr>
        </p:nvSpPr>
        <p:spPr>
          <a:xfrm>
            <a:off x="4691800" y="1164900"/>
            <a:ext cx="3995100" cy="622800"/>
          </a:xfrm>
          <a:prstGeom prst="rect">
            <a:avLst/>
          </a:prstGeom>
        </p:spPr>
        <p:txBody>
          <a:bodyPr anchorCtr="0" anchor="b" bIns="91425" lIns="182875" spcFirstLastPara="1" rIns="137150" wrap="square" tIns="91425">
            <a:noAutofit/>
          </a:bodyPr>
          <a:lstStyle/>
          <a:p>
            <a:pPr indent="0" lvl="0" marL="0" marR="0" rtl="0" algn="l">
              <a:lnSpc>
                <a:spcPct val="100000"/>
              </a:lnSpc>
              <a:spcBef>
                <a:spcPts val="0"/>
              </a:spcBef>
              <a:spcAft>
                <a:spcPts val="1200"/>
              </a:spcAft>
              <a:buNone/>
            </a:pPr>
            <a:r>
              <a:rPr lang="en" sz="1400">
                <a:solidFill>
                  <a:schemeClr val="accent1"/>
                </a:solidFill>
              </a:rPr>
              <a:t>Casestudie 2</a:t>
            </a:r>
            <a:endParaRPr sz="1400">
              <a:solidFill>
                <a:schemeClr val="accen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87"/>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Stipend og økonomiske støtteprogrammer kan bidra til å redusere økonomiske barrierer for vanskeligstilte studenter.</a:t>
            </a:r>
            <a:endParaRPr/>
          </a:p>
        </p:txBody>
      </p:sp>
      <p:sp>
        <p:nvSpPr>
          <p:cNvPr id="563" name="Google Shape;563;p87"/>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Mangel på økonomiske ressurser kan begrense tilgangen til skolepenger, lærebøker og annet undervisningsmateriell.</a:t>
            </a:r>
            <a:endParaRPr/>
          </a:p>
        </p:txBody>
      </p:sp>
      <p:sp>
        <p:nvSpPr>
          <p:cNvPr id="564" name="Google Shape;564;p87"/>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Økonomiske begrensninger er et stort hinder for flyktninger og innvandrere når de skal ta høyere utdanning.</a:t>
            </a:r>
            <a:endParaRPr/>
          </a:p>
        </p:txBody>
      </p:sp>
      <p:sp>
        <p:nvSpPr>
          <p:cNvPr id="565" name="Google Shape;565;p8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Virkningen av finansielle begrensninger</a:t>
            </a:r>
            <a:endParaRPr sz="2520"/>
          </a:p>
        </p:txBody>
      </p:sp>
      <p:sp>
        <p:nvSpPr>
          <p:cNvPr id="566" name="Google Shape;566;p87"/>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567" name="Google Shape;567;p87"/>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568" name="Google Shape;568;p87"/>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88"/>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Gode kunnskaper i undervisningsspråket forbedrer kommunikasjonen med medstudenter og lærere, noe som fører til en mer berikende læringsopplevelse.</a:t>
            </a:r>
            <a:endParaRPr/>
          </a:p>
        </p:txBody>
      </p:sp>
      <p:sp>
        <p:nvSpPr>
          <p:cNvPr id="574" name="Google Shape;574;p88"/>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
        <p:nvSpPr>
          <p:cNvPr id="575" name="Google Shape;575;p88"/>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Et godt språklig grunnlag kan åpne muligheter for høyere utdanning og forbedre tilgangen til kvalitetsutdanning.</a:t>
            </a:r>
            <a:endParaRPr/>
          </a:p>
        </p:txBody>
      </p:sp>
      <p:sp>
        <p:nvSpPr>
          <p:cNvPr id="576" name="Google Shape;576;p88"/>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Språkkunnskaper er avgjørende for akademisk suksess, ettersom det gjør det lettere å forstå kursmateriell og delta i diskusjoner.</a:t>
            </a:r>
            <a:endParaRPr/>
          </a:p>
        </p:txBody>
      </p:sp>
      <p:sp>
        <p:nvSpPr>
          <p:cNvPr id="577" name="Google Shape;577;p8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Språkferdigheter og tilgang til høyere utdanning</a:t>
            </a:r>
            <a:endParaRPr sz="2520"/>
          </a:p>
        </p:txBody>
      </p:sp>
      <p:sp>
        <p:nvSpPr>
          <p:cNvPr id="578" name="Google Shape;578;p88"/>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579" name="Google Shape;579;p88"/>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89"/>
          <p:cNvSpPr txBox="1"/>
          <p:nvPr>
            <p:ph idx="1" type="body"/>
          </p:nvPr>
        </p:nvSpPr>
        <p:spPr>
          <a:xfrm>
            <a:off x="457200" y="2132925"/>
            <a:ext cx="2606100" cy="2439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Anerkjennelse av kvalifikasjoner gjør det lettere for flyktninger og innvandrere å utnytte kompetansen sin og bidra til den lokale økonomien.</a:t>
            </a:r>
            <a:endParaRPr/>
          </a:p>
        </p:txBody>
      </p:sp>
      <p:sp>
        <p:nvSpPr>
          <p:cNvPr id="585" name="Google Shape;585;p89"/>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Utdanning gir økt kunnskap, bedre jobbmuligheter og fremmer kulturutveksling.</a:t>
            </a:r>
            <a:endParaRPr/>
          </a:p>
        </p:txBody>
      </p:sp>
      <p:sp>
        <p:nvSpPr>
          <p:cNvPr id="586" name="Google Shape;586;p89"/>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Forskjeller i utdanningssystemer og begrensede ressurser kan håndteres gjennom evalueringsrammeverk og støtteprogrammer.</a:t>
            </a:r>
            <a:endParaRPr/>
          </a:p>
        </p:txBody>
      </p:sp>
      <p:sp>
        <p:nvSpPr>
          <p:cNvPr id="587" name="Google Shape;587;p89"/>
          <p:cNvSpPr txBox="1"/>
          <p:nvPr>
            <p:ph idx="2" type="subTitle"/>
          </p:nvPr>
        </p:nvSpPr>
        <p:spPr>
          <a:xfrm>
            <a:off x="457200" y="1477250"/>
            <a:ext cx="2606100" cy="531300"/>
          </a:xfrm>
          <a:prstGeom prst="rect">
            <a:avLst/>
          </a:prstGeom>
        </p:spPr>
        <p:txBody>
          <a:bodyPr anchorCtr="0" anchor="t" bIns="0" lIns="91425" spcFirstLastPara="1" rIns="91425" wrap="square" tIns="0">
            <a:noAutofit/>
          </a:bodyPr>
          <a:lstStyle/>
          <a:p>
            <a:pPr indent="0" lvl="0" marL="0" rtl="0" algn="l">
              <a:lnSpc>
                <a:spcPct val="100000"/>
              </a:lnSpc>
              <a:spcBef>
                <a:spcPts val="0"/>
              </a:spcBef>
              <a:spcAft>
                <a:spcPts val="1000"/>
              </a:spcAft>
              <a:buNone/>
            </a:pPr>
            <a:r>
              <a:rPr lang="en"/>
              <a:t>Betydningen av anerkjennelse</a:t>
            </a:r>
            <a:endParaRPr/>
          </a:p>
        </p:txBody>
      </p:sp>
      <p:sp>
        <p:nvSpPr>
          <p:cNvPr id="588" name="Google Shape;588;p89"/>
          <p:cNvSpPr txBox="1"/>
          <p:nvPr>
            <p:ph idx="4" type="subTitle"/>
          </p:nvPr>
        </p:nvSpPr>
        <p:spPr>
          <a:xfrm>
            <a:off x="3268950" y="1477250"/>
            <a:ext cx="2606100" cy="531300"/>
          </a:xfrm>
          <a:prstGeom prst="rect">
            <a:avLst/>
          </a:prstGeom>
        </p:spPr>
        <p:txBody>
          <a:bodyPr anchorCtr="0" anchor="t" bIns="0" lIns="91425" spcFirstLastPara="1" rIns="91425" wrap="square" tIns="0">
            <a:noAutofit/>
          </a:bodyPr>
          <a:lstStyle/>
          <a:p>
            <a:pPr indent="0" lvl="0" marL="0" rtl="0" algn="l">
              <a:lnSpc>
                <a:spcPct val="100000"/>
              </a:lnSpc>
              <a:spcBef>
                <a:spcPts val="0"/>
              </a:spcBef>
              <a:spcAft>
                <a:spcPts val="1000"/>
              </a:spcAft>
              <a:buClr>
                <a:schemeClr val="dk1"/>
              </a:buClr>
              <a:buSzPts val="1100"/>
              <a:buFont typeface="Arial"/>
              <a:buNone/>
            </a:pPr>
            <a:r>
              <a:rPr lang="en"/>
              <a:t>Fordeler med tilgang</a:t>
            </a:r>
            <a:endParaRPr/>
          </a:p>
        </p:txBody>
      </p:sp>
      <p:sp>
        <p:nvSpPr>
          <p:cNvPr id="589" name="Google Shape;589;p8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Anerkjennelse av kvalifikasjoner og tilgang til utdanning</a:t>
            </a:r>
            <a:endParaRPr sz="2520"/>
          </a:p>
        </p:txBody>
      </p:sp>
      <p:sp>
        <p:nvSpPr>
          <p:cNvPr id="590" name="Google Shape;590;p89"/>
          <p:cNvSpPr txBox="1"/>
          <p:nvPr>
            <p:ph idx="6" type="subTitle"/>
          </p:nvPr>
        </p:nvSpPr>
        <p:spPr>
          <a:xfrm>
            <a:off x="6080700" y="1477250"/>
            <a:ext cx="2606100" cy="531300"/>
          </a:xfrm>
          <a:prstGeom prst="rect">
            <a:avLst/>
          </a:prstGeom>
        </p:spPr>
        <p:txBody>
          <a:bodyPr anchorCtr="0" anchor="t" bIns="0" lIns="91425" spcFirstLastPara="1" rIns="91425" wrap="square" tIns="0">
            <a:noAutofit/>
          </a:bodyPr>
          <a:lstStyle/>
          <a:p>
            <a:pPr indent="0" lvl="0" marL="0" rtl="0" algn="l">
              <a:lnSpc>
                <a:spcPct val="100000"/>
              </a:lnSpc>
              <a:spcBef>
                <a:spcPts val="0"/>
              </a:spcBef>
              <a:spcAft>
                <a:spcPts val="1000"/>
              </a:spcAft>
              <a:buNone/>
            </a:pPr>
            <a:r>
              <a:rPr lang="en"/>
              <a:t>Utfordringer og løsninger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90"/>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Integrering av ulike kulturer forbedrer kommunikasjonen og bidrar til akademisk suksess.</a:t>
            </a:r>
            <a:endParaRPr/>
          </a:p>
        </p:txBody>
      </p:sp>
      <p:sp>
        <p:nvSpPr>
          <p:cNvPr id="596" name="Google Shape;596;p90"/>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Forståelse for den lokale kulturen gjør det lettere å bygge relasjoner med elevene og familiene deres.</a:t>
            </a:r>
            <a:endParaRPr/>
          </a:p>
        </p:txBody>
      </p:sp>
      <p:sp>
        <p:nvSpPr>
          <p:cNvPr id="597" name="Google Shape;597;p90"/>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Kulturell integrering er avgjørende for å sikre tilgang til utdanning.</a:t>
            </a:r>
            <a:endParaRPr/>
          </a:p>
        </p:txBody>
      </p:sp>
      <p:sp>
        <p:nvSpPr>
          <p:cNvPr id="598" name="Google Shape;598;p9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Kulturell integrering og utdanning</a:t>
            </a:r>
            <a:endParaRPr sz="2520"/>
          </a:p>
        </p:txBody>
      </p:sp>
      <p:sp>
        <p:nvSpPr>
          <p:cNvPr id="599" name="Google Shape;599;p9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600" name="Google Shape;600;p9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601" name="Google Shape;601;p9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91"/>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Institusjonene kan forbedre tilgangen til utdanning ved å tilby stipend, fleksible timeplaner og kultursensitive ressurser.</a:t>
            </a:r>
            <a:endParaRPr/>
          </a:p>
        </p:txBody>
      </p:sp>
      <p:sp>
        <p:nvSpPr>
          <p:cNvPr id="607" name="Google Shape;607;p91"/>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Støttetjenester kan omfatte språkassistanse, rådgivning, økonomisk støtte og akademisk veiledning.</a:t>
            </a:r>
            <a:endParaRPr/>
          </a:p>
        </p:txBody>
      </p:sp>
      <p:sp>
        <p:nvSpPr>
          <p:cNvPr id="608" name="Google Shape;608;p91"/>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Tilgang til støttetjenester er avgjørende for at flyktninger og innvandrere skal kunne overvinne barrierer og lykkes i høyere utdanning.</a:t>
            </a:r>
            <a:endParaRPr/>
          </a:p>
        </p:txBody>
      </p:sp>
      <p:sp>
        <p:nvSpPr>
          <p:cNvPr id="609" name="Google Shape;609;p9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Tilgjengelighet av støttetjenester og tilgang til utdanning</a:t>
            </a:r>
            <a:endParaRPr sz="2520"/>
          </a:p>
        </p:txBody>
      </p:sp>
      <p:sp>
        <p:nvSpPr>
          <p:cNvPr id="610" name="Google Shape;610;p91"/>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611" name="Google Shape;611;p91"/>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612" name="Google Shape;612;p91"/>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6" name="Shape 616"/>
        <p:cNvGrpSpPr/>
        <p:nvPr/>
      </p:nvGrpSpPr>
      <p:grpSpPr>
        <a:xfrm>
          <a:off x="0" y="0"/>
          <a:ext cx="0" cy="0"/>
          <a:chOff x="0" y="0"/>
          <a:chExt cx="0" cy="0"/>
        </a:xfrm>
      </p:grpSpPr>
      <p:sp>
        <p:nvSpPr>
          <p:cNvPr id="617" name="Google Shape;617;p92"/>
          <p:cNvSpPr txBox="1"/>
          <p:nvPr>
            <p:ph type="title"/>
          </p:nvPr>
        </p:nvSpPr>
        <p:spPr>
          <a:xfrm>
            <a:off x="457200" y="4462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Politiske utviklingstrekk og deres innvirkning</a:t>
            </a:r>
            <a:endParaRPr sz="2520"/>
          </a:p>
        </p:txBody>
      </p:sp>
      <p:sp>
        <p:nvSpPr>
          <p:cNvPr id="618" name="Google Shape;618;p92"/>
          <p:cNvSpPr/>
          <p:nvPr/>
        </p:nvSpPr>
        <p:spPr>
          <a:xfrm>
            <a:off x="457306" y="1164900"/>
            <a:ext cx="3995100" cy="3404100"/>
          </a:xfrm>
          <a:prstGeom prst="rect">
            <a:avLst/>
          </a:prstGeom>
          <a:solidFill>
            <a:srgbClr val="FFFFFF">
              <a:alpha val="20000"/>
            </a:srgb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92"/>
          <p:cNvSpPr/>
          <p:nvPr/>
        </p:nvSpPr>
        <p:spPr>
          <a:xfrm>
            <a:off x="4691800" y="1164900"/>
            <a:ext cx="3995100" cy="3404100"/>
          </a:xfrm>
          <a:prstGeom prst="rect">
            <a:avLst/>
          </a:prstGeom>
          <a:solidFill>
            <a:srgbClr val="FFFFFF">
              <a:alpha val="2000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92"/>
          <p:cNvSpPr txBox="1"/>
          <p:nvPr>
            <p:ph idx="1" type="body"/>
          </p:nvPr>
        </p:nvSpPr>
        <p:spPr>
          <a:xfrm>
            <a:off x="457200" y="1834900"/>
            <a:ext cx="3995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accent4"/>
              </a:buClr>
              <a:buSzPts val="1100"/>
              <a:buChar char="•"/>
            </a:pPr>
            <a:r>
              <a:rPr lang="en" sz="1100"/>
              <a:t>Anerkjennelse av kvalifikasjoner</a:t>
            </a:r>
            <a:endParaRPr sz="1100"/>
          </a:p>
          <a:p>
            <a:pPr indent="-241300" lvl="0" marL="342900" rtl="0" algn="l">
              <a:spcBef>
                <a:spcPts val="1000"/>
              </a:spcBef>
              <a:spcAft>
                <a:spcPts val="0"/>
              </a:spcAft>
              <a:buClr>
                <a:schemeClr val="accent4"/>
              </a:buClr>
              <a:buSzPts val="1100"/>
              <a:buChar char="•"/>
            </a:pPr>
            <a:r>
              <a:rPr lang="en" sz="1100"/>
              <a:t>Økonomisk støtte</a:t>
            </a:r>
            <a:endParaRPr sz="1100"/>
          </a:p>
          <a:p>
            <a:pPr indent="-241300" lvl="0" marL="342900" rtl="0" algn="l">
              <a:spcBef>
                <a:spcPts val="1000"/>
              </a:spcBef>
              <a:spcAft>
                <a:spcPts val="0"/>
              </a:spcAft>
              <a:buClr>
                <a:schemeClr val="accent4"/>
              </a:buClr>
              <a:buSzPts val="1100"/>
              <a:buChar char="•"/>
            </a:pPr>
            <a:r>
              <a:rPr lang="en" sz="1100"/>
              <a:t>Språkferdigheter</a:t>
            </a:r>
            <a:endParaRPr sz="1100"/>
          </a:p>
          <a:p>
            <a:pPr indent="-241300" lvl="0" marL="342900" rtl="0" algn="l">
              <a:spcBef>
                <a:spcPts val="1000"/>
              </a:spcBef>
              <a:spcAft>
                <a:spcPts val="1000"/>
              </a:spcAft>
              <a:buClr>
                <a:schemeClr val="accent4"/>
              </a:buClr>
              <a:buSzPts val="1100"/>
              <a:buChar char="•"/>
            </a:pPr>
            <a:r>
              <a:rPr lang="en" sz="1100"/>
              <a:t>Kulturell integrering</a:t>
            </a:r>
            <a:endParaRPr sz="1100"/>
          </a:p>
        </p:txBody>
      </p:sp>
      <p:sp>
        <p:nvSpPr>
          <p:cNvPr id="621" name="Google Shape;621;p92"/>
          <p:cNvSpPr txBox="1"/>
          <p:nvPr>
            <p:ph idx="3" type="subTitle"/>
          </p:nvPr>
        </p:nvSpPr>
        <p:spPr>
          <a:xfrm>
            <a:off x="457200" y="1164900"/>
            <a:ext cx="3995100" cy="622800"/>
          </a:xfrm>
          <a:prstGeom prst="rect">
            <a:avLst/>
          </a:prstGeom>
        </p:spPr>
        <p:txBody>
          <a:bodyPr anchorCtr="0" anchor="b" bIns="91425" lIns="182875" spcFirstLastPara="1" rIns="137150" wrap="square" tIns="91425">
            <a:noAutofit/>
          </a:bodyPr>
          <a:lstStyle/>
          <a:p>
            <a:pPr indent="0" lvl="0" marL="0" rtl="0" algn="l">
              <a:spcBef>
                <a:spcPts val="0"/>
              </a:spcBef>
              <a:spcAft>
                <a:spcPts val="1200"/>
              </a:spcAft>
              <a:buNone/>
            </a:pPr>
            <a:r>
              <a:rPr lang="en" sz="1400">
                <a:solidFill>
                  <a:schemeClr val="accent4"/>
                </a:solidFill>
              </a:rPr>
              <a:t>Juridisk og politisk utvikling</a:t>
            </a:r>
            <a:endParaRPr sz="1400">
              <a:solidFill>
                <a:schemeClr val="accent4"/>
              </a:solidFill>
            </a:endParaRPr>
          </a:p>
        </p:txBody>
      </p:sp>
      <p:sp>
        <p:nvSpPr>
          <p:cNvPr id="622" name="Google Shape;622;p92"/>
          <p:cNvSpPr txBox="1"/>
          <p:nvPr>
            <p:ph idx="2" type="body"/>
          </p:nvPr>
        </p:nvSpPr>
        <p:spPr>
          <a:xfrm>
            <a:off x="4691800" y="1834900"/>
            <a:ext cx="3995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SzPts val="1100"/>
              <a:buChar char="•"/>
            </a:pPr>
            <a:r>
              <a:rPr lang="en" sz="1100"/>
              <a:t>Fjerning av kvalifikasjonsbarrierer</a:t>
            </a:r>
            <a:endParaRPr sz="1100"/>
          </a:p>
          <a:p>
            <a:pPr indent="-241300" lvl="0" marL="342900" marR="0" rtl="0" algn="l">
              <a:lnSpc>
                <a:spcPct val="115000"/>
              </a:lnSpc>
              <a:spcBef>
                <a:spcPts val="1000"/>
              </a:spcBef>
              <a:spcAft>
                <a:spcPts val="0"/>
              </a:spcAft>
              <a:buSzPts val="1100"/>
              <a:buChar char="•"/>
            </a:pPr>
            <a:r>
              <a:rPr lang="en" sz="1100"/>
              <a:t>Økte muligheter for økonomisk støtte</a:t>
            </a:r>
            <a:endParaRPr sz="1100"/>
          </a:p>
          <a:p>
            <a:pPr indent="-241300" lvl="0" marL="342900" marR="0" rtl="0" algn="l">
              <a:lnSpc>
                <a:spcPct val="115000"/>
              </a:lnSpc>
              <a:spcBef>
                <a:spcPts val="1000"/>
              </a:spcBef>
              <a:spcAft>
                <a:spcPts val="0"/>
              </a:spcAft>
              <a:buSzPts val="1100"/>
              <a:buChar char="•"/>
            </a:pPr>
            <a:r>
              <a:rPr lang="en" sz="1100"/>
              <a:t>Språkstøtteprogrammer</a:t>
            </a:r>
            <a:endParaRPr sz="1100"/>
          </a:p>
          <a:p>
            <a:pPr indent="-241300" lvl="0" marL="342900" marR="0" rtl="0" algn="l">
              <a:lnSpc>
                <a:spcPct val="115000"/>
              </a:lnSpc>
              <a:spcBef>
                <a:spcPts val="1000"/>
              </a:spcBef>
              <a:spcAft>
                <a:spcPts val="1000"/>
              </a:spcAft>
              <a:buSzPts val="1100"/>
              <a:buChar char="•"/>
            </a:pPr>
            <a:r>
              <a:rPr lang="en" sz="1100"/>
              <a:t>Integreringstiltak</a:t>
            </a:r>
            <a:endParaRPr sz="1100"/>
          </a:p>
        </p:txBody>
      </p:sp>
      <p:sp>
        <p:nvSpPr>
          <p:cNvPr id="623" name="Google Shape;623;p92"/>
          <p:cNvSpPr txBox="1"/>
          <p:nvPr>
            <p:ph idx="4" type="subTitle"/>
          </p:nvPr>
        </p:nvSpPr>
        <p:spPr>
          <a:xfrm>
            <a:off x="4691800" y="1164900"/>
            <a:ext cx="3995100" cy="622800"/>
          </a:xfrm>
          <a:prstGeom prst="rect">
            <a:avLst/>
          </a:prstGeom>
        </p:spPr>
        <p:txBody>
          <a:bodyPr anchorCtr="0" anchor="b" bIns="91425" lIns="182875" spcFirstLastPara="1" rIns="137150" wrap="square" tIns="91425">
            <a:noAutofit/>
          </a:bodyPr>
          <a:lstStyle/>
          <a:p>
            <a:pPr indent="0" lvl="0" marL="0" marR="0" rtl="0" algn="l">
              <a:lnSpc>
                <a:spcPct val="100000"/>
              </a:lnSpc>
              <a:spcBef>
                <a:spcPts val="0"/>
              </a:spcBef>
              <a:spcAft>
                <a:spcPts val="1200"/>
              </a:spcAft>
              <a:buNone/>
            </a:pPr>
            <a:r>
              <a:rPr lang="en" sz="1400">
                <a:solidFill>
                  <a:schemeClr val="accent1"/>
                </a:solidFill>
              </a:rPr>
              <a:t>Påvirkning på tilgangen til høyere utdanning</a:t>
            </a:r>
            <a:endParaRPr sz="1400">
              <a:solidFill>
                <a:schemeClr val="accen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27" name="Shape 627"/>
        <p:cNvGrpSpPr/>
        <p:nvPr/>
      </p:nvGrpSpPr>
      <p:grpSpPr>
        <a:xfrm>
          <a:off x="0" y="0"/>
          <a:ext cx="0" cy="0"/>
          <a:chOff x="0" y="0"/>
          <a:chExt cx="0" cy="0"/>
        </a:xfrm>
      </p:grpSpPr>
      <p:sp>
        <p:nvSpPr>
          <p:cNvPr id="628" name="Google Shape;628;p93"/>
          <p:cNvSpPr txBox="1"/>
          <p:nvPr>
            <p:ph type="title"/>
          </p:nvPr>
        </p:nvSpPr>
        <p:spPr>
          <a:xfrm>
            <a:off x="457200" y="448056"/>
            <a:ext cx="8229600" cy="57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20"/>
              <a:t>Oppfordring til handling: Like muligheter til utdanning</a:t>
            </a:r>
            <a:endParaRPr sz="2520"/>
          </a:p>
        </p:txBody>
      </p:sp>
      <p:sp>
        <p:nvSpPr>
          <p:cNvPr id="629" name="Google Shape;629;p93"/>
          <p:cNvSpPr txBox="1"/>
          <p:nvPr>
            <p:ph idx="3" type="body"/>
          </p:nvPr>
        </p:nvSpPr>
        <p:spPr>
          <a:xfrm>
            <a:off x="6016800" y="1484573"/>
            <a:ext cx="2606100" cy="2868000"/>
          </a:xfrm>
          <a:prstGeom prst="rect">
            <a:avLst/>
          </a:prstGeom>
          <a:solidFill>
            <a:schemeClr val="lt1"/>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t>Legg vekt på språkkunnskaper, kulturell integrering og tilgang til støttetjenester for å legge til rette for vellykket integrering av flyktninger og innvandrere i høyere utdanning.</a:t>
            </a:r>
            <a:endParaRPr/>
          </a:p>
        </p:txBody>
      </p:sp>
      <p:sp>
        <p:nvSpPr>
          <p:cNvPr id="630" name="Google Shape;630;p93"/>
          <p:cNvSpPr txBox="1"/>
          <p:nvPr>
            <p:ph idx="2" type="body"/>
          </p:nvPr>
        </p:nvSpPr>
        <p:spPr>
          <a:xfrm>
            <a:off x="3237000" y="1472184"/>
            <a:ext cx="2606100" cy="2868000"/>
          </a:xfrm>
          <a:prstGeom prst="rect">
            <a:avLst/>
          </a:prstGeom>
          <a:solidFill>
            <a:schemeClr val="lt1"/>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t>Jobbe for økonomiske støtteprogrammer som hjelper flyktninger og innvandrere med å dekke utgifter til skolepenger, lærebøker og levekostnader i forbindelse med høyere utdanning.</a:t>
            </a:r>
            <a:endParaRPr/>
          </a:p>
        </p:txBody>
      </p:sp>
      <p:sp>
        <p:nvSpPr>
          <p:cNvPr id="631" name="Google Shape;631;p93"/>
          <p:cNvSpPr txBox="1"/>
          <p:nvPr>
            <p:ph idx="1" type="body"/>
          </p:nvPr>
        </p:nvSpPr>
        <p:spPr>
          <a:xfrm>
            <a:off x="457200" y="1472184"/>
            <a:ext cx="2606100" cy="2868000"/>
          </a:xfrm>
          <a:prstGeom prst="rect">
            <a:avLst/>
          </a:prstGeom>
          <a:solidFill>
            <a:schemeClr val="lt1"/>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t>Gå inn for godkjenning av kvalifikasjoner for å sikre at flyktninger og innvandrere får tilgang til høyere utdanning basert på sine ferdigheter og kunnskaper.</a:t>
            </a:r>
            <a:endParaRPr sz="1400"/>
          </a:p>
        </p:txBody>
      </p:sp>
      <p:cxnSp>
        <p:nvCxnSpPr>
          <p:cNvPr id="632" name="Google Shape;632;p93"/>
          <p:cNvCxnSpPr/>
          <p:nvPr/>
        </p:nvCxnSpPr>
        <p:spPr>
          <a:xfrm flipH="1" rot="10800000">
            <a:off x="457200" y="4343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633" name="Google Shape;633;p93"/>
          <p:cNvCxnSpPr/>
          <p:nvPr/>
        </p:nvCxnSpPr>
        <p:spPr>
          <a:xfrm flipH="1" rot="10800000">
            <a:off x="3237000" y="4343400"/>
            <a:ext cx="2606100" cy="2100"/>
          </a:xfrm>
          <a:prstGeom prst="straightConnector1">
            <a:avLst/>
          </a:prstGeom>
          <a:noFill/>
          <a:ln cap="flat" cmpd="sng" w="38100">
            <a:solidFill>
              <a:schemeClr val="accent3"/>
            </a:solidFill>
            <a:prstDash val="solid"/>
            <a:round/>
            <a:headEnd len="med" w="med" type="none"/>
            <a:tailEnd len="med" w="med" type="none"/>
          </a:ln>
        </p:spPr>
      </p:cxnSp>
      <p:cxnSp>
        <p:nvCxnSpPr>
          <p:cNvPr id="634" name="Google Shape;634;p93"/>
          <p:cNvCxnSpPr/>
          <p:nvPr/>
        </p:nvCxnSpPr>
        <p:spPr>
          <a:xfrm flipH="1" rot="10800000">
            <a:off x="6016800" y="4343400"/>
            <a:ext cx="2606100" cy="2100"/>
          </a:xfrm>
          <a:prstGeom prst="straightConnector1">
            <a:avLst/>
          </a:prstGeom>
          <a:noFill/>
          <a:ln cap="flat" cmpd="sng" w="38100">
            <a:solidFill>
              <a:schemeClr val="accent2"/>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pic>
        <p:nvPicPr>
          <p:cNvPr id="639" name="Google Shape;639;p94"/>
          <p:cNvPicPr preferRelativeResize="0"/>
          <p:nvPr/>
        </p:nvPicPr>
        <p:blipFill>
          <a:blip r:embed="rId3">
            <a:alphaModFix/>
          </a:blip>
          <a:stretch>
            <a:fillRect/>
          </a:stretch>
        </p:blipFill>
        <p:spPr>
          <a:xfrm>
            <a:off x="295500" y="254450"/>
            <a:ext cx="598476" cy="598476"/>
          </a:xfrm>
          <a:prstGeom prst="rect">
            <a:avLst/>
          </a:prstGeom>
          <a:noFill/>
          <a:ln>
            <a:noFill/>
          </a:ln>
        </p:spPr>
      </p:pic>
      <p:sp>
        <p:nvSpPr>
          <p:cNvPr id="640" name="Google Shape;640;p94"/>
          <p:cNvSpPr txBox="1"/>
          <p:nvPr>
            <p:ph type="ctrTitle"/>
          </p:nvPr>
        </p:nvSpPr>
        <p:spPr>
          <a:xfrm>
            <a:off x="1100550" y="1563750"/>
            <a:ext cx="5715000" cy="201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Støtte til flyktningers og innvandreres tilgang til høyere utdanning</a:t>
            </a:r>
            <a:endParaRPr/>
          </a:p>
        </p:txBody>
      </p:sp>
      <p:sp>
        <p:nvSpPr>
          <p:cNvPr id="641" name="Google Shape;641;p94"/>
          <p:cNvSpPr txBox="1"/>
          <p:nvPr/>
        </p:nvSpPr>
        <p:spPr>
          <a:xfrm>
            <a:off x="1100550" y="4092775"/>
            <a:ext cx="4659600" cy="38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accent1"/>
                </a:solidFill>
                <a:latin typeface="Hanken Grotesk"/>
                <a:ea typeface="Hanken Grotesk"/>
                <a:cs typeface="Hanken Grotesk"/>
                <a:sym typeface="Hanken Grotesk"/>
              </a:rPr>
              <a:t>17. september 2023</a:t>
            </a:r>
            <a:endParaRPr sz="2000">
              <a:solidFill>
                <a:schemeClr val="accent1"/>
              </a:solidFill>
              <a:latin typeface="Hanken Grotesk"/>
              <a:ea typeface="Hanken Grotesk"/>
              <a:cs typeface="Hanken Grotesk"/>
              <a:sym typeface="Hanken Grotesk"/>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95"/>
          <p:cNvSpPr txBox="1"/>
          <p:nvPr>
            <p:ph idx="1" type="body"/>
          </p:nvPr>
        </p:nvSpPr>
        <p:spPr>
          <a:xfrm>
            <a:off x="457200" y="1017725"/>
            <a:ext cx="41148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Barrierer for høyere utdanning for flyktninger og innvandrere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Juridisk og politisk utvikling i Europa</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Nøkkelfaktorer for tilgang til høyere utdanning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Advokatvirksomhetens rolle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Tips og strategier for effektivt påvirkningsarbeid</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Hold deg informert om juridisk og politisk utvikling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Samarbeid med lokale myndigheter og universiteter</a:t>
            </a:r>
            <a:endParaRPr>
              <a:latin typeface="Inter"/>
              <a:ea typeface="Inter"/>
              <a:cs typeface="Inter"/>
              <a:sym typeface="Inter"/>
            </a:endParaRPr>
          </a:p>
          <a:p>
            <a:pPr indent="0" lvl="0" marL="457200" rtl="0" algn="l">
              <a:lnSpc>
                <a:spcPct val="100000"/>
              </a:lnSpc>
              <a:spcBef>
                <a:spcPts val="800"/>
              </a:spcBef>
              <a:spcAft>
                <a:spcPts val="800"/>
              </a:spcAft>
              <a:buNone/>
            </a:pPr>
            <a:r>
              <a:t/>
            </a:r>
            <a:endParaRPr>
              <a:latin typeface="Inter"/>
              <a:ea typeface="Inter"/>
              <a:cs typeface="Inter"/>
              <a:sym typeface="Inter"/>
            </a:endParaRPr>
          </a:p>
        </p:txBody>
      </p:sp>
      <p:sp>
        <p:nvSpPr>
          <p:cNvPr id="647" name="Google Shape;647;p9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Hanken Grotesk SemiBold"/>
                <a:ea typeface="Hanken Grotesk SemiBold"/>
                <a:cs typeface="Hanken Grotesk SemiBold"/>
                <a:sym typeface="Hanken Grotesk SemiBold"/>
              </a:rPr>
              <a:t>Agenda</a:t>
            </a:r>
            <a:endParaRPr sz="2520">
              <a:latin typeface="Hanken Grotesk SemiBold"/>
              <a:ea typeface="Hanken Grotesk SemiBold"/>
              <a:cs typeface="Hanken Grotesk SemiBold"/>
              <a:sym typeface="Hanken Grotesk SemiBold"/>
            </a:endParaRPr>
          </a:p>
        </p:txBody>
      </p:sp>
      <p:sp>
        <p:nvSpPr>
          <p:cNvPr id="648" name="Google Shape;648;p95"/>
          <p:cNvSpPr txBox="1"/>
          <p:nvPr>
            <p:ph idx="1" type="body"/>
          </p:nvPr>
        </p:nvSpPr>
        <p:spPr>
          <a:xfrm>
            <a:off x="4572000" y="1017725"/>
            <a:ext cx="45720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Fremme inkluderende tilgang til høyere utdanning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Øke den økonomiske støtten til flyktninger og innvandrere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Betydningen av språkkunnskaper</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Kulturell integrering i høyere utdanning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Tilgang til støttetjenester for flyktninger og innvandrere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Oppbygging av et sterkt nettverk for påvirkningsarbeid</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Anerkjennelse av kvalifikasjoner for flyktninger og innvandrere</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Politikkutviklingens innvirkning på tilgangen til høyere utdanning</a:t>
            </a:r>
            <a:endParaRPr>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78"/>
          <p:cNvSpPr txBox="1"/>
          <p:nvPr>
            <p:ph idx="1" type="body"/>
          </p:nvPr>
        </p:nvSpPr>
        <p:spPr>
          <a:xfrm>
            <a:off x="457200" y="636725"/>
            <a:ext cx="4271100" cy="35514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accent1"/>
              </a:buClr>
              <a:buSzPts val="1400"/>
              <a:buChar char="•"/>
            </a:pPr>
            <a:r>
              <a:rPr lang="en" sz="1400"/>
              <a:t>Barrierer for flyktninger og innvandrere i høyere utdanning</a:t>
            </a:r>
            <a:endParaRPr sz="1400"/>
          </a:p>
          <a:p>
            <a:pPr indent="-317500" lvl="0" marL="457200" rtl="0" algn="l">
              <a:lnSpc>
                <a:spcPct val="100000"/>
              </a:lnSpc>
              <a:spcBef>
                <a:spcPts val="800"/>
              </a:spcBef>
              <a:spcAft>
                <a:spcPts val="0"/>
              </a:spcAft>
              <a:buClr>
                <a:schemeClr val="accent1"/>
              </a:buClr>
              <a:buSzPts val="1400"/>
              <a:buChar char="•"/>
            </a:pPr>
            <a:r>
              <a:rPr lang="en" sz="1400"/>
              <a:t>Juridisk og politisk utvikling i Europa</a:t>
            </a:r>
            <a:endParaRPr sz="1400"/>
          </a:p>
          <a:p>
            <a:pPr indent="-317500" lvl="0" marL="457200" rtl="0" algn="l">
              <a:lnSpc>
                <a:spcPct val="100000"/>
              </a:lnSpc>
              <a:spcBef>
                <a:spcPts val="800"/>
              </a:spcBef>
              <a:spcAft>
                <a:spcPts val="0"/>
              </a:spcAft>
              <a:buClr>
                <a:schemeClr val="accent1"/>
              </a:buClr>
              <a:buSzPts val="1400"/>
              <a:buChar char="•"/>
            </a:pPr>
            <a:r>
              <a:rPr lang="en" sz="1400"/>
              <a:t>Viktige utfordringer for flyktninger og innvandrere</a:t>
            </a:r>
            <a:endParaRPr sz="1400"/>
          </a:p>
          <a:p>
            <a:pPr indent="-317500" lvl="0" marL="457200" rtl="0" algn="l">
              <a:lnSpc>
                <a:spcPct val="100000"/>
              </a:lnSpc>
              <a:spcBef>
                <a:spcPts val="800"/>
              </a:spcBef>
              <a:spcAft>
                <a:spcPts val="0"/>
              </a:spcAft>
              <a:buClr>
                <a:schemeClr val="accent1"/>
              </a:buClr>
              <a:buSzPts val="1400"/>
              <a:buChar char="•"/>
            </a:pPr>
            <a:r>
              <a:rPr lang="en" sz="1400"/>
              <a:t>Rapporter og anbefalinger om utdanning</a:t>
            </a:r>
            <a:endParaRPr sz="1400"/>
          </a:p>
          <a:p>
            <a:pPr indent="-317500" lvl="0" marL="457200" rtl="0" algn="l">
              <a:lnSpc>
                <a:spcPct val="100000"/>
              </a:lnSpc>
              <a:spcBef>
                <a:spcPts val="800"/>
              </a:spcBef>
              <a:spcAft>
                <a:spcPts val="0"/>
              </a:spcAft>
              <a:buClr>
                <a:schemeClr val="accent1"/>
              </a:buClr>
              <a:buSzPts val="1400"/>
              <a:buChar char="•"/>
            </a:pPr>
            <a:r>
              <a:rPr lang="en" sz="1400"/>
              <a:t>Interessenes rolle i tilgangen til høyere utdanning</a:t>
            </a:r>
            <a:endParaRPr sz="1400"/>
          </a:p>
          <a:p>
            <a:pPr indent="-317500" lvl="0" marL="457200" rtl="0" algn="l">
              <a:lnSpc>
                <a:spcPct val="100000"/>
              </a:lnSpc>
              <a:spcBef>
                <a:spcPts val="800"/>
              </a:spcBef>
              <a:spcAft>
                <a:spcPts val="0"/>
              </a:spcAft>
              <a:buClr>
                <a:schemeClr val="accent1"/>
              </a:buClr>
              <a:buSzPts val="1400"/>
              <a:buChar char="•"/>
            </a:pPr>
            <a:r>
              <a:rPr lang="en" sz="1400"/>
              <a:t>Effektive strategier for påvirkningsarbeid</a:t>
            </a:r>
            <a:endParaRPr sz="1400"/>
          </a:p>
          <a:p>
            <a:pPr indent="-317500" lvl="0" marL="457200" rtl="0" algn="l">
              <a:lnSpc>
                <a:spcPct val="100000"/>
              </a:lnSpc>
              <a:spcBef>
                <a:spcPts val="800"/>
              </a:spcBef>
              <a:spcAft>
                <a:spcPts val="0"/>
              </a:spcAft>
              <a:buClr>
                <a:schemeClr val="accent1"/>
              </a:buClr>
              <a:buSzPts val="1400"/>
              <a:buChar char="•"/>
            </a:pPr>
            <a:r>
              <a:rPr lang="en" sz="1400"/>
              <a:t>Hold deg informert og samarbeid for like muligheter</a:t>
            </a:r>
            <a:endParaRPr sz="1400"/>
          </a:p>
          <a:p>
            <a:pPr indent="-317500" lvl="0" marL="457200" rtl="0" algn="l">
              <a:lnSpc>
                <a:spcPct val="100000"/>
              </a:lnSpc>
              <a:spcBef>
                <a:spcPts val="800"/>
              </a:spcBef>
              <a:spcAft>
                <a:spcPts val="0"/>
              </a:spcAft>
              <a:buClr>
                <a:schemeClr val="accent1"/>
              </a:buClr>
              <a:buSzPts val="1400"/>
              <a:buChar char="•"/>
            </a:pPr>
            <a:r>
              <a:rPr lang="en" sz="1400"/>
              <a:t>Casestudier: Vellykket påvirkningsarbeid</a:t>
            </a:r>
            <a:endParaRPr sz="1400"/>
          </a:p>
          <a:p>
            <a:pPr indent="-317500" lvl="0" marL="457200" rtl="0" algn="l">
              <a:lnSpc>
                <a:spcPct val="100000"/>
              </a:lnSpc>
              <a:spcBef>
                <a:spcPts val="800"/>
              </a:spcBef>
              <a:spcAft>
                <a:spcPts val="0"/>
              </a:spcAft>
              <a:buClr>
                <a:schemeClr val="accent1"/>
              </a:buClr>
              <a:buSzPts val="1400"/>
              <a:buChar char="•"/>
            </a:pPr>
            <a:r>
              <a:rPr lang="en" sz="1400"/>
              <a:t>Virkningen av finansielle begrensninger</a:t>
            </a:r>
            <a:endParaRPr sz="1400"/>
          </a:p>
          <a:p>
            <a:pPr indent="-317500" lvl="0" marL="457200" rtl="0" algn="l">
              <a:lnSpc>
                <a:spcPct val="100000"/>
              </a:lnSpc>
              <a:spcBef>
                <a:spcPts val="800"/>
              </a:spcBef>
              <a:spcAft>
                <a:spcPts val="800"/>
              </a:spcAft>
              <a:buClr>
                <a:schemeClr val="accent1"/>
              </a:buClr>
              <a:buSzPts val="1400"/>
              <a:buChar char="•"/>
            </a:pPr>
            <a:r>
              <a:rPr lang="en" sz="1400"/>
              <a:t>Språkferdigheter og tilgang til høyere utdanning</a:t>
            </a:r>
            <a:endParaRPr sz="1400"/>
          </a:p>
        </p:txBody>
      </p:sp>
      <p:sp>
        <p:nvSpPr>
          <p:cNvPr id="466" name="Google Shape;466;p78"/>
          <p:cNvSpPr txBox="1"/>
          <p:nvPr>
            <p:ph type="title"/>
          </p:nvPr>
        </p:nvSpPr>
        <p:spPr>
          <a:xfrm>
            <a:off x="457200" y="64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Dagsorden</a:t>
            </a:r>
            <a:endParaRPr sz="2520"/>
          </a:p>
        </p:txBody>
      </p:sp>
      <p:sp>
        <p:nvSpPr>
          <p:cNvPr id="467" name="Google Shape;467;p78"/>
          <p:cNvSpPr txBox="1"/>
          <p:nvPr>
            <p:ph idx="1" type="body"/>
          </p:nvPr>
        </p:nvSpPr>
        <p:spPr>
          <a:xfrm>
            <a:off x="4728400" y="636600"/>
            <a:ext cx="4114800" cy="35514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accent1"/>
              </a:buClr>
              <a:buSzPts val="1400"/>
              <a:buChar char="•"/>
            </a:pPr>
            <a:r>
              <a:rPr lang="en" sz="1400"/>
              <a:t>Anerkjennelse av kvalifikasjoner og tilgang til utdanning</a:t>
            </a:r>
            <a:endParaRPr sz="1400"/>
          </a:p>
          <a:p>
            <a:pPr indent="-317500" lvl="0" marL="457200" rtl="0" algn="l">
              <a:lnSpc>
                <a:spcPct val="100000"/>
              </a:lnSpc>
              <a:spcBef>
                <a:spcPts val="800"/>
              </a:spcBef>
              <a:spcAft>
                <a:spcPts val="0"/>
              </a:spcAft>
              <a:buClr>
                <a:schemeClr val="accent1"/>
              </a:buClr>
              <a:buSzPts val="1400"/>
              <a:buChar char="•"/>
            </a:pPr>
            <a:r>
              <a:rPr lang="en" sz="1400"/>
              <a:t>Kulturell integrering og utdanning</a:t>
            </a:r>
            <a:endParaRPr sz="1400"/>
          </a:p>
          <a:p>
            <a:pPr indent="-317500" lvl="0" marL="457200" rtl="0" algn="l">
              <a:lnSpc>
                <a:spcPct val="100000"/>
              </a:lnSpc>
              <a:spcBef>
                <a:spcPts val="800"/>
              </a:spcBef>
              <a:spcAft>
                <a:spcPts val="0"/>
              </a:spcAft>
              <a:buClr>
                <a:schemeClr val="accent1"/>
              </a:buClr>
              <a:buSzPts val="1400"/>
              <a:buChar char="•"/>
            </a:pPr>
            <a:r>
              <a:rPr lang="en" sz="1400"/>
              <a:t>Tilgjengelighet av støttetjenester og tilgang til utdanning</a:t>
            </a:r>
            <a:endParaRPr sz="1400"/>
          </a:p>
          <a:p>
            <a:pPr indent="-317500" lvl="0" marL="457200" rtl="0" algn="l">
              <a:lnSpc>
                <a:spcPct val="100000"/>
              </a:lnSpc>
              <a:spcBef>
                <a:spcPts val="800"/>
              </a:spcBef>
              <a:spcAft>
                <a:spcPts val="0"/>
              </a:spcAft>
              <a:buClr>
                <a:schemeClr val="accent1"/>
              </a:buClr>
              <a:buSzPts val="1400"/>
              <a:buChar char="•"/>
            </a:pPr>
            <a:r>
              <a:rPr lang="en" sz="1400"/>
              <a:t>Politiske utviklingstrekk og deres innvirkning</a:t>
            </a:r>
            <a:endParaRPr sz="1400"/>
          </a:p>
          <a:p>
            <a:pPr indent="-317500" lvl="0" marL="457200" rtl="0" algn="l">
              <a:lnSpc>
                <a:spcPct val="100000"/>
              </a:lnSpc>
              <a:spcBef>
                <a:spcPts val="800"/>
              </a:spcBef>
              <a:spcAft>
                <a:spcPts val="800"/>
              </a:spcAft>
              <a:buClr>
                <a:schemeClr val="accent1"/>
              </a:buClr>
              <a:buSzPts val="1400"/>
              <a:buChar char="•"/>
            </a:pPr>
            <a:r>
              <a:rPr lang="en" sz="1400"/>
              <a:t>Oppfordring til handling: Like muligheter til utdanning</a:t>
            </a:r>
            <a:endParaRPr sz="1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2" name="Shape 652"/>
        <p:cNvGrpSpPr/>
        <p:nvPr/>
      </p:nvGrpSpPr>
      <p:grpSpPr>
        <a:xfrm>
          <a:off x="0" y="0"/>
          <a:ext cx="0" cy="0"/>
          <a:chOff x="0" y="0"/>
          <a:chExt cx="0" cy="0"/>
        </a:xfrm>
      </p:grpSpPr>
      <p:sp>
        <p:nvSpPr>
          <p:cNvPr id="653" name="Google Shape;653;p96"/>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Økonomiske begrensninger: Høye skolepenger og begrenset tilgang til stipend kan utgjøre betydelige barrierer for høyere utdanning.</a:t>
            </a:r>
            <a:endParaRPr/>
          </a:p>
        </p:txBody>
      </p:sp>
      <p:sp>
        <p:nvSpPr>
          <p:cNvPr id="654" name="Google Shape;654;p96"/>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Anerkjennelse av kvalifikasjoner: Flyktninger og innvandrere har ofte problemer med å få sine kvalifikasjoner anerkjent i vertslandet.</a:t>
            </a:r>
            <a:endParaRPr/>
          </a:p>
        </p:txBody>
      </p:sp>
      <p:sp>
        <p:nvSpPr>
          <p:cNvPr id="655" name="Google Shape;655;p96"/>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Språkferdigheter: Begrensede ferdigheter i undervisningsspråket kan hindre akademisk suksess.</a:t>
            </a:r>
            <a:endParaRPr sz="1400"/>
          </a:p>
        </p:txBody>
      </p:sp>
      <p:sp>
        <p:nvSpPr>
          <p:cNvPr id="656" name="Google Shape;656;p9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chemeClr val="dk1"/>
                </a:solidFill>
              </a:rPr>
              <a:t>Barrierer for høyere utdanning for flyktninger og innvandrere</a:t>
            </a:r>
            <a:endParaRPr sz="2500">
              <a:solidFill>
                <a:schemeClr val="dk1"/>
              </a:solidFill>
            </a:endParaRPr>
          </a:p>
        </p:txBody>
      </p:sp>
      <p:sp>
        <p:nvSpPr>
          <p:cNvPr id="657" name="Google Shape;657;p96"/>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01</a:t>
            </a:r>
            <a:endParaRPr sz="4500">
              <a:solidFill>
                <a:schemeClr val="dk1"/>
              </a:solidFill>
              <a:latin typeface="Hanken Grotesk Black"/>
              <a:ea typeface="Hanken Grotesk Black"/>
              <a:cs typeface="Hanken Grotesk Black"/>
              <a:sym typeface="Hanken Grotesk Black"/>
            </a:endParaRPr>
          </a:p>
        </p:txBody>
      </p:sp>
      <p:sp>
        <p:nvSpPr>
          <p:cNvPr id="658" name="Google Shape;658;p96"/>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02</a:t>
            </a:r>
            <a:endParaRPr sz="4500">
              <a:solidFill>
                <a:schemeClr val="dk1"/>
              </a:solidFill>
              <a:latin typeface="Hanken Grotesk Black"/>
              <a:ea typeface="Hanken Grotesk Black"/>
              <a:cs typeface="Hanken Grotesk Black"/>
              <a:sym typeface="Hanken Grotesk Black"/>
            </a:endParaRPr>
          </a:p>
        </p:txBody>
      </p:sp>
      <p:sp>
        <p:nvSpPr>
          <p:cNvPr id="659" name="Google Shape;659;p96"/>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03</a:t>
            </a:r>
            <a:endParaRPr sz="4500">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9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Juridisk og politisk utvikling i Europa</a:t>
            </a:r>
            <a:endParaRPr sz="2520"/>
          </a:p>
        </p:txBody>
      </p:sp>
      <p:sp>
        <p:nvSpPr>
          <p:cNvPr id="665" name="Google Shape;665;p97"/>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Europarådets anbefaling tar sikte på rettferdig anerkjennelse av flyktningers og innvandreres kvalifikasjoner og ferdigheter.</a:t>
            </a:r>
            <a:endParaRPr/>
          </a:p>
        </p:txBody>
      </p:sp>
      <p:sp>
        <p:nvSpPr>
          <p:cNvPr id="666" name="Google Shape;666;p97"/>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Landene har innført retningslinjer for enklere godkjenning av kvalifikasjoner som flyktninger og innvandrere har oppnådd.</a:t>
            </a:r>
            <a:endParaRPr/>
          </a:p>
        </p:txBody>
      </p:sp>
      <p:sp>
        <p:nvSpPr>
          <p:cNvPr id="667" name="Google Shape;667;p97"/>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EU-initiativer som Erasmus+ og det europeiske kvalifikasjonsrammeverket fremmer like utdanningsmuligheter.</a:t>
            </a:r>
            <a:endParaRPr sz="1400"/>
          </a:p>
        </p:txBody>
      </p:sp>
      <p:cxnSp>
        <p:nvCxnSpPr>
          <p:cNvPr id="668" name="Google Shape;668;p97"/>
          <p:cNvCxnSpPr/>
          <p:nvPr/>
        </p:nvCxnSpPr>
        <p:spPr>
          <a:xfrm>
            <a:off x="457200" y="2289111"/>
            <a:ext cx="7770600" cy="0"/>
          </a:xfrm>
          <a:prstGeom prst="straightConnector1">
            <a:avLst/>
          </a:prstGeom>
          <a:noFill/>
          <a:ln cap="flat" cmpd="sng" w="19050">
            <a:solidFill>
              <a:schemeClr val="lt1"/>
            </a:solidFill>
            <a:prstDash val="solid"/>
            <a:round/>
            <a:headEnd len="med" w="med" type="none"/>
            <a:tailEnd len="med" w="med" type="none"/>
          </a:ln>
        </p:spPr>
      </p:cxnSp>
      <p:cxnSp>
        <p:nvCxnSpPr>
          <p:cNvPr id="669" name="Google Shape;669;p97"/>
          <p:cNvCxnSpPr/>
          <p:nvPr/>
        </p:nvCxnSpPr>
        <p:spPr>
          <a:xfrm>
            <a:off x="457200" y="3439189"/>
            <a:ext cx="77706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graphicFrame>
        <p:nvGraphicFramePr>
          <p:cNvPr id="674" name="Google Shape;674;p98"/>
          <p:cNvGraphicFramePr/>
          <p:nvPr/>
        </p:nvGraphicFramePr>
        <p:xfrm>
          <a:off x="457200" y="1216275"/>
          <a:ext cx="3000000" cy="3000000"/>
        </p:xfrm>
        <a:graphic>
          <a:graphicData uri="http://schemas.openxmlformats.org/drawingml/2006/table">
            <a:tbl>
              <a:tblPr>
                <a:noFill/>
                <a:tableStyleId>{6125E833-38A0-44B2-BBF6-DF49363BE4CC}</a:tableStyleId>
              </a:tblPr>
              <a:tblGrid>
                <a:gridCol w="2077375"/>
                <a:gridCol w="6152225"/>
              </a:tblGrid>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
        <p:nvSpPr>
          <p:cNvPr id="675" name="Google Shape;675;p9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Nøkkelfaktorer for tilgang til høyere utdanning</a:t>
            </a:r>
            <a:endParaRPr sz="2520">
              <a:solidFill>
                <a:schemeClr val="dk1"/>
              </a:solidFill>
            </a:endParaRPr>
          </a:p>
        </p:txBody>
      </p:sp>
      <p:sp>
        <p:nvSpPr>
          <p:cNvPr id="676" name="Google Shape;676;p98"/>
          <p:cNvSpPr txBox="1"/>
          <p:nvPr>
            <p:ph idx="4294967295" type="body"/>
          </p:nvPr>
        </p:nvSpPr>
        <p:spPr>
          <a:xfrm>
            <a:off x="2749850" y="1292400"/>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Begrensede språkkunnskaper i vertslandet kan være en betydelig barriere. Språkkurs og støtteprogrammer kan være til hjelp.</a:t>
            </a:r>
            <a:endParaRPr sz="1400">
              <a:solidFill>
                <a:schemeClr val="dk1"/>
              </a:solidFill>
            </a:endParaRPr>
          </a:p>
        </p:txBody>
      </p:sp>
      <p:sp>
        <p:nvSpPr>
          <p:cNvPr id="677" name="Google Shape;677;p98"/>
          <p:cNvSpPr txBox="1"/>
          <p:nvPr>
            <p:ph idx="4294967295" type="body"/>
          </p:nvPr>
        </p:nvSpPr>
        <p:spPr>
          <a:xfrm>
            <a:off x="2749850" y="2399379"/>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Flyktninger og innvandrere sliter ofte med å få sine kvalifikasjoner anerkjent. En forenkling av denne prosessen kan lette tilgangen.</a:t>
            </a:r>
            <a:endParaRPr sz="1400">
              <a:solidFill>
                <a:schemeClr val="dk1"/>
              </a:solidFill>
            </a:endParaRPr>
          </a:p>
        </p:txBody>
      </p:sp>
      <p:sp>
        <p:nvSpPr>
          <p:cNvPr id="678" name="Google Shape;678;p98"/>
          <p:cNvSpPr txBox="1"/>
          <p:nvPr>
            <p:ph idx="4294967295" type="subTitle"/>
          </p:nvPr>
        </p:nvSpPr>
        <p:spPr>
          <a:xfrm>
            <a:off x="457200" y="12925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Språkferdigheter</a:t>
            </a:r>
            <a:endParaRPr b="1" sz="1400">
              <a:solidFill>
                <a:schemeClr val="dk1"/>
              </a:solidFill>
            </a:endParaRPr>
          </a:p>
        </p:txBody>
      </p:sp>
      <p:sp>
        <p:nvSpPr>
          <p:cNvPr id="679" name="Google Shape;679;p98"/>
          <p:cNvSpPr txBox="1"/>
          <p:nvPr>
            <p:ph idx="4294967295" type="subTitle"/>
          </p:nvPr>
        </p:nvSpPr>
        <p:spPr>
          <a:xfrm>
            <a:off x="457200" y="2399425"/>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Anerkjennelse av kvalifikasjoner</a:t>
            </a:r>
            <a:endParaRPr b="1" sz="1400">
              <a:solidFill>
                <a:schemeClr val="dk1"/>
              </a:solidFill>
            </a:endParaRPr>
          </a:p>
        </p:txBody>
      </p:sp>
      <p:sp>
        <p:nvSpPr>
          <p:cNvPr id="680" name="Google Shape;680;p98"/>
          <p:cNvSpPr txBox="1"/>
          <p:nvPr>
            <p:ph idx="4294967295" type="subTitle"/>
          </p:nvPr>
        </p:nvSpPr>
        <p:spPr>
          <a:xfrm>
            <a:off x="457200" y="35064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Økonomiske barrierer</a:t>
            </a:r>
            <a:endParaRPr b="1" sz="1400">
              <a:solidFill>
                <a:schemeClr val="dk1"/>
              </a:solidFill>
            </a:endParaRPr>
          </a:p>
        </p:txBody>
      </p:sp>
      <p:sp>
        <p:nvSpPr>
          <p:cNvPr id="681" name="Google Shape;681;p98"/>
          <p:cNvSpPr txBox="1"/>
          <p:nvPr>
            <p:ph idx="4294967295" type="body"/>
          </p:nvPr>
        </p:nvSpPr>
        <p:spPr>
          <a:xfrm>
            <a:off x="2749850" y="3506396"/>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Økonomiske begrensninger kan hindre tilgang til høyere utdanning. Stipend og økonomisk støtte kan hjelpe.</a:t>
            </a:r>
            <a:endParaRPr sz="14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99"/>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Advocacy samarbeider med organisasjoner og enkeltpersoner for å utvikle strategier som støtter like utdanningsmuligheter.</a:t>
            </a:r>
            <a:endParaRPr/>
          </a:p>
        </p:txBody>
      </p:sp>
      <p:sp>
        <p:nvSpPr>
          <p:cNvPr id="687" name="Google Shape;687;p99"/>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Påvirkningsarbeid påvirker beslutningstakere og fremmer endringer i juridiske og politiske rammeverk for å fjerne disse hindringene.</a:t>
            </a:r>
            <a:endParaRPr/>
          </a:p>
        </p:txBody>
      </p:sp>
      <p:sp>
        <p:nvSpPr>
          <p:cNvPr id="688" name="Google Shape;688;p9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accent1"/>
                </a:solidFill>
              </a:rPr>
              <a:t>Advokatvirksomhetens rolle</a:t>
            </a:r>
            <a:endParaRPr sz="2520">
              <a:solidFill>
                <a:schemeClr val="accent1"/>
              </a:solidFill>
            </a:endParaRPr>
          </a:p>
        </p:txBody>
      </p:sp>
      <p:sp>
        <p:nvSpPr>
          <p:cNvPr id="689" name="Google Shape;689;p99"/>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Påvirkningsarbeid øker bevisstheten om hvilke barrierer flyktninger og innvandrere møter når de skal ta høyere utdanning.</a:t>
            </a:r>
            <a:endParaRPr sz="1400"/>
          </a:p>
        </p:txBody>
      </p:sp>
      <p:cxnSp>
        <p:nvCxnSpPr>
          <p:cNvPr id="690" name="Google Shape;690;p9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691" name="Google Shape;691;p9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692" name="Google Shape;692;p9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6" name="Shape 696"/>
        <p:cNvGrpSpPr/>
        <p:nvPr/>
      </p:nvGrpSpPr>
      <p:grpSpPr>
        <a:xfrm>
          <a:off x="0" y="0"/>
          <a:ext cx="0" cy="0"/>
          <a:chOff x="0" y="0"/>
          <a:chExt cx="0" cy="0"/>
        </a:xfrm>
      </p:grpSpPr>
      <p:sp>
        <p:nvSpPr>
          <p:cNvPr id="697" name="Google Shape;697;p100"/>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0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Tips og strategier for effektivt påvirkningsarbeid</a:t>
            </a:r>
            <a:endParaRPr sz="2520"/>
          </a:p>
        </p:txBody>
      </p:sp>
      <p:sp>
        <p:nvSpPr>
          <p:cNvPr id="699" name="Google Shape;699;p100"/>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Bygg partnerskap for å styrke påvirkningsarbeidet.</a:t>
            </a:r>
            <a:endParaRPr sz="1200"/>
          </a:p>
          <a:p>
            <a:pPr indent="-247650" lvl="0" marL="342900" rtl="0" algn="l">
              <a:spcBef>
                <a:spcPts val="1000"/>
              </a:spcBef>
              <a:spcAft>
                <a:spcPts val="0"/>
              </a:spcAft>
              <a:buSzPts val="1200"/>
              <a:buChar char="•"/>
            </a:pPr>
            <a:r>
              <a:rPr lang="en" sz="1200"/>
              <a:t>Hold deg oppdatert på relevant juridisk utvikling.</a:t>
            </a:r>
            <a:endParaRPr sz="1200"/>
          </a:p>
          <a:p>
            <a:pPr indent="-247650" lvl="0" marL="342900" rtl="0" algn="l">
              <a:spcBef>
                <a:spcPts val="1000"/>
              </a:spcBef>
              <a:spcAft>
                <a:spcPts val="0"/>
              </a:spcAft>
              <a:buSzPts val="1200"/>
              <a:buChar char="•"/>
            </a:pPr>
            <a:r>
              <a:rPr lang="en" sz="1200"/>
              <a:t>Utarbeide tydelige og overbevisende budskap.</a:t>
            </a:r>
            <a:endParaRPr sz="1200"/>
          </a:p>
          <a:p>
            <a:pPr indent="-247650" lvl="0" marL="342900" rtl="0" algn="l">
              <a:spcBef>
                <a:spcPts val="1000"/>
              </a:spcBef>
              <a:spcAft>
                <a:spcPts val="1000"/>
              </a:spcAft>
              <a:buSzPts val="1200"/>
              <a:buChar char="•"/>
            </a:pPr>
            <a:r>
              <a:rPr lang="en" sz="1200"/>
              <a:t>Samarbeide med beslutningstakere for å få til endringer.</a:t>
            </a:r>
            <a:endParaRPr sz="1200"/>
          </a:p>
        </p:txBody>
      </p:sp>
      <p:sp>
        <p:nvSpPr>
          <p:cNvPr id="700" name="Google Shape;700;p100"/>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Organisere bevisstgjøringskampanjer og arrangementer.</a:t>
            </a:r>
            <a:endParaRPr sz="1200"/>
          </a:p>
          <a:p>
            <a:pPr indent="-247650" lvl="0" marL="342900" marR="0" rtl="0" algn="l">
              <a:lnSpc>
                <a:spcPct val="115000"/>
              </a:lnSpc>
              <a:spcBef>
                <a:spcPts val="1000"/>
              </a:spcBef>
              <a:spcAft>
                <a:spcPts val="0"/>
              </a:spcAft>
              <a:buSzPts val="1200"/>
              <a:buChar char="•"/>
            </a:pPr>
            <a:r>
              <a:rPr lang="en" sz="1200"/>
              <a:t>Distribuere opplæringsmateriell.</a:t>
            </a:r>
            <a:endParaRPr sz="1200"/>
          </a:p>
          <a:p>
            <a:pPr indent="-247650" lvl="0" marL="342900" marR="0" rtl="0" algn="l">
              <a:lnSpc>
                <a:spcPct val="115000"/>
              </a:lnSpc>
              <a:spcBef>
                <a:spcPts val="1000"/>
              </a:spcBef>
              <a:spcAft>
                <a:spcPts val="0"/>
              </a:spcAft>
              <a:buSzPts val="1200"/>
              <a:buChar char="•"/>
            </a:pPr>
            <a:r>
              <a:rPr lang="en" sz="1200"/>
              <a:t>Samarbeid med universiteter om stipend.</a:t>
            </a:r>
            <a:endParaRPr sz="1200"/>
          </a:p>
          <a:p>
            <a:pPr indent="-247650" lvl="0" marL="342900" marR="0" rtl="0" algn="l">
              <a:lnSpc>
                <a:spcPct val="115000"/>
              </a:lnSpc>
              <a:spcBef>
                <a:spcPts val="1000"/>
              </a:spcBef>
              <a:spcAft>
                <a:spcPts val="1000"/>
              </a:spcAft>
              <a:buSzPts val="1200"/>
              <a:buChar char="•"/>
            </a:pPr>
            <a:r>
              <a:rPr lang="en" sz="1200"/>
              <a:t>Utvikle skreddersydde språk- og integreringsprogrammer.</a:t>
            </a:r>
            <a:endParaRPr sz="1200"/>
          </a:p>
        </p:txBody>
      </p:sp>
      <p:sp>
        <p:nvSpPr>
          <p:cNvPr id="701" name="Google Shape;701;p100"/>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Tips</a:t>
            </a:r>
            <a:endParaRPr/>
          </a:p>
        </p:txBody>
      </p:sp>
      <p:sp>
        <p:nvSpPr>
          <p:cNvPr id="702" name="Google Shape;702;p100"/>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Strategier</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6" name="Shape 706"/>
        <p:cNvGrpSpPr/>
        <p:nvPr/>
      </p:nvGrpSpPr>
      <p:grpSpPr>
        <a:xfrm>
          <a:off x="0" y="0"/>
          <a:ext cx="0" cy="0"/>
          <a:chOff x="0" y="0"/>
          <a:chExt cx="0" cy="0"/>
        </a:xfrm>
      </p:grpSpPr>
      <p:sp>
        <p:nvSpPr>
          <p:cNvPr id="707" name="Google Shape;707;p101"/>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Delta i diskusjoner, konferanser og workshops med fokus på utdanning og migrasjon for å holde deg oppdatert på den siste utviklingen.</a:t>
            </a:r>
            <a:endParaRPr/>
          </a:p>
        </p:txBody>
      </p:sp>
      <p:sp>
        <p:nvSpPr>
          <p:cNvPr id="708" name="Google Shape;708;p101"/>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Hold kontakten med organisasjoner og nettverk som arbeider for flyktningers og innvandreres rett til høyere utdanning.</a:t>
            </a:r>
            <a:endParaRPr/>
          </a:p>
        </p:txBody>
      </p:sp>
      <p:sp>
        <p:nvSpPr>
          <p:cNvPr id="709" name="Google Shape;709;p101"/>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Følg jevnlig med på oppdateringer om juridiske og politiske endringer knyttet til utdanning for flyktninger og innvandrere.</a:t>
            </a:r>
            <a:endParaRPr sz="1400"/>
          </a:p>
        </p:txBody>
      </p:sp>
      <p:sp>
        <p:nvSpPr>
          <p:cNvPr id="710" name="Google Shape;710;p10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chemeClr val="dk1"/>
                </a:solidFill>
              </a:rPr>
              <a:t>Hold deg informert om juridisk og politisk utvikling</a:t>
            </a:r>
            <a:endParaRPr sz="2500">
              <a:solidFill>
                <a:schemeClr val="dk1"/>
              </a:solidFill>
            </a:endParaRPr>
          </a:p>
        </p:txBody>
      </p:sp>
      <p:sp>
        <p:nvSpPr>
          <p:cNvPr id="711" name="Google Shape;711;p101"/>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01</a:t>
            </a:r>
            <a:endParaRPr sz="4500">
              <a:solidFill>
                <a:schemeClr val="dk1"/>
              </a:solidFill>
              <a:latin typeface="Hanken Grotesk Black"/>
              <a:ea typeface="Hanken Grotesk Black"/>
              <a:cs typeface="Hanken Grotesk Black"/>
              <a:sym typeface="Hanken Grotesk Black"/>
            </a:endParaRPr>
          </a:p>
        </p:txBody>
      </p:sp>
      <p:sp>
        <p:nvSpPr>
          <p:cNvPr id="712" name="Google Shape;712;p101"/>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02</a:t>
            </a:r>
            <a:endParaRPr sz="4500">
              <a:solidFill>
                <a:schemeClr val="dk1"/>
              </a:solidFill>
              <a:latin typeface="Hanken Grotesk Black"/>
              <a:ea typeface="Hanken Grotesk Black"/>
              <a:cs typeface="Hanken Grotesk Black"/>
              <a:sym typeface="Hanken Grotesk Black"/>
            </a:endParaRPr>
          </a:p>
        </p:txBody>
      </p:sp>
      <p:sp>
        <p:nvSpPr>
          <p:cNvPr id="713" name="Google Shape;713;p101"/>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03</a:t>
            </a:r>
            <a:endParaRPr sz="4500">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7" name="Shape 717"/>
        <p:cNvGrpSpPr/>
        <p:nvPr/>
      </p:nvGrpSpPr>
      <p:grpSpPr>
        <a:xfrm>
          <a:off x="0" y="0"/>
          <a:ext cx="0" cy="0"/>
          <a:chOff x="0" y="0"/>
          <a:chExt cx="0" cy="0"/>
        </a:xfrm>
      </p:grpSpPr>
      <p:sp>
        <p:nvSpPr>
          <p:cNvPr id="718" name="Google Shape;718;p102"/>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Samarbeid med lokale myndigheter og universiteter for å utvikle tiltak som tar for seg språkkunnskaper, anerkjennelse av kvalifikasjoner og økonomiske begrensninger.</a:t>
            </a:r>
            <a:endParaRPr/>
          </a:p>
        </p:txBody>
      </p:sp>
      <p:sp>
        <p:nvSpPr>
          <p:cNvPr id="719" name="Google Shape;719;p102"/>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Inngå allianser med universiteter for å opprette spesialiserte programmer og støttetjenester som er skreddersydd for flyktning- og innvandrerstudenter.</a:t>
            </a:r>
            <a:endParaRPr/>
          </a:p>
        </p:txBody>
      </p:sp>
      <p:sp>
        <p:nvSpPr>
          <p:cNvPr id="720" name="Google Shape;720;p102"/>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Etablere partnerskap med lokale myndigheter for å arbeide for en politikk som fremmer like utdanningsmuligheter for flyktninger og innvandrere.</a:t>
            </a:r>
            <a:endParaRPr sz="1400"/>
          </a:p>
        </p:txBody>
      </p:sp>
      <p:sp>
        <p:nvSpPr>
          <p:cNvPr id="721" name="Google Shape;721;p102"/>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chemeClr val="dk1"/>
                </a:solidFill>
              </a:rPr>
              <a:t>Samarbeid med lokale myndigheter og universiteter</a:t>
            </a:r>
            <a:endParaRPr sz="2500">
              <a:solidFill>
                <a:schemeClr val="dk1"/>
              </a:solidFill>
            </a:endParaRPr>
          </a:p>
        </p:txBody>
      </p:sp>
      <p:sp>
        <p:nvSpPr>
          <p:cNvPr id="722" name="Google Shape;722;p102"/>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01</a:t>
            </a:r>
            <a:endParaRPr sz="4500">
              <a:solidFill>
                <a:schemeClr val="dk1"/>
              </a:solidFill>
              <a:latin typeface="Hanken Grotesk Black"/>
              <a:ea typeface="Hanken Grotesk Black"/>
              <a:cs typeface="Hanken Grotesk Black"/>
              <a:sym typeface="Hanken Grotesk Black"/>
            </a:endParaRPr>
          </a:p>
        </p:txBody>
      </p:sp>
      <p:sp>
        <p:nvSpPr>
          <p:cNvPr id="723" name="Google Shape;723;p102"/>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02</a:t>
            </a:r>
            <a:endParaRPr sz="4500">
              <a:solidFill>
                <a:schemeClr val="dk1"/>
              </a:solidFill>
              <a:latin typeface="Hanken Grotesk Black"/>
              <a:ea typeface="Hanken Grotesk Black"/>
              <a:cs typeface="Hanken Grotesk Black"/>
              <a:sym typeface="Hanken Grotesk Black"/>
            </a:endParaRPr>
          </a:p>
        </p:txBody>
      </p:sp>
      <p:sp>
        <p:nvSpPr>
          <p:cNvPr id="724" name="Google Shape;724;p102"/>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03</a:t>
            </a:r>
            <a:endParaRPr sz="4500">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8" name="Shape 728"/>
        <p:cNvGrpSpPr/>
        <p:nvPr/>
      </p:nvGrpSpPr>
      <p:grpSpPr>
        <a:xfrm>
          <a:off x="0" y="0"/>
          <a:ext cx="0" cy="0"/>
          <a:chOff x="0" y="0"/>
          <a:chExt cx="0" cy="0"/>
        </a:xfrm>
      </p:grpSpPr>
      <p:sp>
        <p:nvSpPr>
          <p:cNvPr id="729" name="Google Shape;729;p103"/>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Samarbeid med andre og arbeid sammen for å fremme like utdanningsmuligheter for flyktninger og innvandrere.</a:t>
            </a:r>
            <a:endParaRPr/>
          </a:p>
        </p:txBody>
      </p:sp>
      <p:sp>
        <p:nvSpPr>
          <p:cNvPr id="730" name="Google Shape;730;p103"/>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Hold deg informert om utviklingen innen jus og politikk for å kunne arbeide effektivt for inkluderende tilgang til høyere utdanning.</a:t>
            </a:r>
            <a:endParaRPr/>
          </a:p>
        </p:txBody>
      </p:sp>
      <p:sp>
        <p:nvSpPr>
          <p:cNvPr id="731" name="Google Shape;731;p103"/>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Påvirkning spiller en avgjørende rolle når det gjelder å gi flyktninger og innvandrere tilgang til høyere utdanning.</a:t>
            </a:r>
            <a:endParaRPr sz="1400"/>
          </a:p>
        </p:txBody>
      </p:sp>
      <p:sp>
        <p:nvSpPr>
          <p:cNvPr id="732" name="Google Shape;732;p10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chemeClr val="dk1"/>
                </a:solidFill>
              </a:rPr>
              <a:t>Fremme inkluderende tilgang til høyere utdanning</a:t>
            </a:r>
            <a:endParaRPr sz="2500">
              <a:solidFill>
                <a:schemeClr val="dk1"/>
              </a:solidFill>
            </a:endParaRPr>
          </a:p>
        </p:txBody>
      </p:sp>
      <p:sp>
        <p:nvSpPr>
          <p:cNvPr id="733" name="Google Shape;733;p103"/>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01</a:t>
            </a:r>
            <a:endParaRPr sz="4500">
              <a:solidFill>
                <a:schemeClr val="dk1"/>
              </a:solidFill>
              <a:latin typeface="Hanken Grotesk Black"/>
              <a:ea typeface="Hanken Grotesk Black"/>
              <a:cs typeface="Hanken Grotesk Black"/>
              <a:sym typeface="Hanken Grotesk Black"/>
            </a:endParaRPr>
          </a:p>
        </p:txBody>
      </p:sp>
      <p:sp>
        <p:nvSpPr>
          <p:cNvPr id="734" name="Google Shape;734;p103"/>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02</a:t>
            </a:r>
            <a:endParaRPr sz="4500">
              <a:solidFill>
                <a:schemeClr val="dk1"/>
              </a:solidFill>
              <a:latin typeface="Hanken Grotesk Black"/>
              <a:ea typeface="Hanken Grotesk Black"/>
              <a:cs typeface="Hanken Grotesk Black"/>
              <a:sym typeface="Hanken Grotesk Black"/>
            </a:endParaRPr>
          </a:p>
        </p:txBody>
      </p:sp>
      <p:sp>
        <p:nvSpPr>
          <p:cNvPr id="735" name="Google Shape;735;p103"/>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03</a:t>
            </a:r>
            <a:endParaRPr sz="4500">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10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Øke den økonomiske støtten til flyktninger og innvandrere</a:t>
            </a:r>
            <a:endParaRPr sz="2520"/>
          </a:p>
        </p:txBody>
      </p:sp>
      <p:sp>
        <p:nvSpPr>
          <p:cNvPr id="741" name="Google Shape;741;p104"/>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Samarbeid med offentlige etater, frivillige organisasjoner og organisasjoner i privat sektor kan bidra til å mobilisere ressurser og opprette stipendordninger for flyktninger og innvandrere.</a:t>
            </a:r>
            <a:endParaRPr/>
          </a:p>
        </p:txBody>
      </p:sp>
      <p:sp>
        <p:nvSpPr>
          <p:cNvPr id="742" name="Google Shape;742;p104"/>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Økt økonomisk støtte kan bidra til å lette utgiftene til utdanning og fremme like muligheter til utdanning.</a:t>
            </a:r>
            <a:endParaRPr/>
          </a:p>
        </p:txBody>
      </p:sp>
      <p:sp>
        <p:nvSpPr>
          <p:cNvPr id="743" name="Google Shape;743;p104"/>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Begrensede økonomiske ressurser er en betydelig barriere for flyktninger og innvandrere når det gjelder tilgang til høyere utdanning.</a:t>
            </a:r>
            <a:endParaRPr sz="1400"/>
          </a:p>
        </p:txBody>
      </p:sp>
      <p:cxnSp>
        <p:nvCxnSpPr>
          <p:cNvPr id="744" name="Google Shape;744;p104"/>
          <p:cNvCxnSpPr/>
          <p:nvPr/>
        </p:nvCxnSpPr>
        <p:spPr>
          <a:xfrm>
            <a:off x="457200" y="2289111"/>
            <a:ext cx="7770600" cy="0"/>
          </a:xfrm>
          <a:prstGeom prst="straightConnector1">
            <a:avLst/>
          </a:prstGeom>
          <a:noFill/>
          <a:ln cap="flat" cmpd="sng" w="19050">
            <a:solidFill>
              <a:schemeClr val="lt1"/>
            </a:solidFill>
            <a:prstDash val="solid"/>
            <a:round/>
            <a:headEnd len="med" w="med" type="none"/>
            <a:tailEnd len="med" w="med" type="none"/>
          </a:ln>
        </p:spPr>
      </p:cxnSp>
      <p:cxnSp>
        <p:nvCxnSpPr>
          <p:cNvPr id="745" name="Google Shape;745;p104"/>
          <p:cNvCxnSpPr/>
          <p:nvPr/>
        </p:nvCxnSpPr>
        <p:spPr>
          <a:xfrm>
            <a:off x="457200" y="3439189"/>
            <a:ext cx="77706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105"/>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Språkstøtteprogrammer og -ressurser er avgjørende for å hjelpe flyktninger og innvandrere med å forbedre språkkunnskapene sine.</a:t>
            </a:r>
            <a:endParaRPr/>
          </a:p>
        </p:txBody>
      </p:sp>
      <p:sp>
        <p:nvSpPr>
          <p:cNvPr id="751" name="Google Shape;751;p105"/>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Manglende språkkunnskaper kan føre til problemer med å forstå forelesninger, delta i diskusjoner og fullføre oppgaver.</a:t>
            </a:r>
            <a:endParaRPr/>
          </a:p>
        </p:txBody>
      </p:sp>
      <p:sp>
        <p:nvSpPr>
          <p:cNvPr id="752" name="Google Shape;752;p105"/>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Språkferdigheter er avgjørende for effektiv kommunikasjon og akademisk suksess i høyere utdanning.</a:t>
            </a:r>
            <a:endParaRPr/>
          </a:p>
        </p:txBody>
      </p:sp>
      <p:sp>
        <p:nvSpPr>
          <p:cNvPr id="753" name="Google Shape;753;p10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Betydningen av språkkunnskaper</a:t>
            </a:r>
            <a:endParaRPr sz="2520"/>
          </a:p>
        </p:txBody>
      </p:sp>
      <p:sp>
        <p:nvSpPr>
          <p:cNvPr id="754" name="Google Shape;754;p105"/>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755" name="Google Shape;755;p105"/>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756" name="Google Shape;756;p105"/>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1" name="Shape 471"/>
        <p:cNvGrpSpPr/>
        <p:nvPr/>
      </p:nvGrpSpPr>
      <p:grpSpPr>
        <a:xfrm>
          <a:off x="0" y="0"/>
          <a:ext cx="0" cy="0"/>
          <a:chOff x="0" y="0"/>
          <a:chExt cx="0" cy="0"/>
        </a:xfrm>
      </p:grpSpPr>
      <p:sp>
        <p:nvSpPr>
          <p:cNvPr id="472" name="Google Shape;472;p79"/>
          <p:cNvSpPr txBox="1"/>
          <p:nvPr>
            <p:ph idx="2" type="body"/>
          </p:nvPr>
        </p:nvSpPr>
        <p:spPr>
          <a:xfrm>
            <a:off x="3268950" y="2727525"/>
            <a:ext cx="2606100" cy="1848000"/>
          </a:xfrm>
          <a:prstGeom prst="rect">
            <a:avLst/>
          </a:prstGeom>
        </p:spPr>
        <p:txBody>
          <a:bodyPr anchorCtr="0" anchor="t" bIns="91425" lIns="137150" spcFirstLastPara="1" rIns="137150" wrap="square" tIns="91425">
            <a:noAutofit/>
          </a:bodyPr>
          <a:lstStyle/>
          <a:p>
            <a:pPr indent="0" lvl="0" marL="0" rtl="0" algn="ctr">
              <a:lnSpc>
                <a:spcPct val="105000"/>
              </a:lnSpc>
              <a:spcBef>
                <a:spcPts val="0"/>
              </a:spcBef>
              <a:spcAft>
                <a:spcPts val="1000"/>
              </a:spcAft>
              <a:buNone/>
            </a:pPr>
            <a:r>
              <a:rPr lang="en"/>
              <a:t>Utfordringer knyttet til språkferdigheter og kulturell integrering.</a:t>
            </a:r>
            <a:endParaRPr/>
          </a:p>
        </p:txBody>
      </p:sp>
      <p:sp>
        <p:nvSpPr>
          <p:cNvPr id="473" name="Google Shape;473;p79"/>
          <p:cNvSpPr txBox="1"/>
          <p:nvPr>
            <p:ph idx="3" type="body"/>
          </p:nvPr>
        </p:nvSpPr>
        <p:spPr>
          <a:xfrm>
            <a:off x="60487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Økonomiske barrierer, inkludert høye studieavgifter og begrenset tilgang til stipend eller lån.</a:t>
            </a:r>
            <a:endParaRPr/>
          </a:p>
        </p:txBody>
      </p:sp>
      <p:sp>
        <p:nvSpPr>
          <p:cNvPr id="474" name="Google Shape;474;p7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Barrierer for flyktninger og innvandrere i høyere utdanning</a:t>
            </a:r>
            <a:endParaRPr sz="2520"/>
          </a:p>
        </p:txBody>
      </p:sp>
      <p:sp>
        <p:nvSpPr>
          <p:cNvPr id="475" name="Google Shape;475;p79"/>
          <p:cNvSpPr/>
          <p:nvPr/>
        </p:nvSpPr>
        <p:spPr>
          <a:xfrm>
            <a:off x="1333794" y="1597025"/>
            <a:ext cx="916800" cy="916800"/>
          </a:xfrm>
          <a:prstGeom prst="ellipse">
            <a:avLst/>
          </a:prstGeom>
          <a:no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1</a:t>
            </a:r>
            <a:endParaRPr b="1" sz="2800">
              <a:solidFill>
                <a:schemeClr val="accent1"/>
              </a:solidFill>
              <a:latin typeface="Hanken Grotesk"/>
              <a:ea typeface="Hanken Grotesk"/>
              <a:cs typeface="Hanken Grotesk"/>
              <a:sym typeface="Hanken Grotesk"/>
            </a:endParaRPr>
          </a:p>
        </p:txBody>
      </p:sp>
      <p:sp>
        <p:nvSpPr>
          <p:cNvPr id="476" name="Google Shape;476;p79"/>
          <p:cNvSpPr/>
          <p:nvPr/>
        </p:nvSpPr>
        <p:spPr>
          <a:xfrm>
            <a:off x="4113597" y="1597025"/>
            <a:ext cx="916800" cy="916800"/>
          </a:xfrm>
          <a:prstGeom prst="ellipse">
            <a:avLst/>
          </a:prstGeom>
          <a:no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2</a:t>
            </a:r>
            <a:endParaRPr b="1" sz="2800">
              <a:solidFill>
                <a:schemeClr val="accent1"/>
              </a:solidFill>
              <a:latin typeface="Hanken Grotesk"/>
              <a:ea typeface="Hanken Grotesk"/>
              <a:cs typeface="Hanken Grotesk"/>
              <a:sym typeface="Hanken Grotesk"/>
            </a:endParaRPr>
          </a:p>
        </p:txBody>
      </p:sp>
      <p:sp>
        <p:nvSpPr>
          <p:cNvPr id="477" name="Google Shape;477;p79"/>
          <p:cNvSpPr/>
          <p:nvPr/>
        </p:nvSpPr>
        <p:spPr>
          <a:xfrm>
            <a:off x="6893399" y="1597025"/>
            <a:ext cx="916800" cy="916800"/>
          </a:xfrm>
          <a:prstGeom prst="ellipse">
            <a:avLst/>
          </a:prstGeom>
          <a:no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accent1"/>
                </a:solidFill>
                <a:latin typeface="Hanken Grotesk"/>
                <a:ea typeface="Hanken Grotesk"/>
                <a:cs typeface="Hanken Grotesk"/>
                <a:sym typeface="Hanken Grotesk"/>
              </a:rPr>
              <a:t>3</a:t>
            </a:r>
            <a:endParaRPr b="1" sz="2800">
              <a:solidFill>
                <a:schemeClr val="accent1"/>
              </a:solidFill>
              <a:latin typeface="Hanken Grotesk"/>
              <a:ea typeface="Hanken Grotesk"/>
              <a:cs typeface="Hanken Grotesk"/>
              <a:sym typeface="Hanken Grotesk"/>
            </a:endParaRPr>
          </a:p>
        </p:txBody>
      </p:sp>
      <p:sp>
        <p:nvSpPr>
          <p:cNvPr id="478" name="Google Shape;478;p79"/>
          <p:cNvSpPr txBox="1"/>
          <p:nvPr>
            <p:ph idx="1" type="body"/>
          </p:nvPr>
        </p:nvSpPr>
        <p:spPr>
          <a:xfrm>
            <a:off x="489150" y="2727525"/>
            <a:ext cx="2606100" cy="1848000"/>
          </a:xfrm>
          <a:prstGeom prst="rect">
            <a:avLst/>
          </a:prstGeom>
        </p:spPr>
        <p:txBody>
          <a:bodyPr anchorCtr="0" anchor="t" bIns="91425" lIns="137150" spcFirstLastPara="1" rIns="137150" wrap="square" tIns="91425">
            <a:noAutofit/>
          </a:bodyPr>
          <a:lstStyle/>
          <a:p>
            <a:pPr indent="0" lvl="0" marL="0" rtl="0" algn="ctr">
              <a:lnSpc>
                <a:spcPct val="105000"/>
              </a:lnSpc>
              <a:spcBef>
                <a:spcPts val="0"/>
              </a:spcBef>
              <a:spcAft>
                <a:spcPts val="1000"/>
              </a:spcAft>
              <a:buNone/>
            </a:pPr>
            <a:r>
              <a:rPr lang="en"/>
              <a:t>Begrenset godkjenning av kvalifikasjoner oppnådd i hjemlandet.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106"/>
          <p:cNvSpPr txBox="1"/>
          <p:nvPr>
            <p:ph idx="1" type="body"/>
          </p:nvPr>
        </p:nvSpPr>
        <p:spPr>
          <a:xfrm>
            <a:off x="4891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Strategier som opplæring i mangfold og inkludering, kulturutvekslingsprogrammer og mentorordninger kan bidra til kulturell integrering i høyere utdanning.</a:t>
            </a:r>
            <a:endParaRPr>
              <a:solidFill>
                <a:schemeClr val="dk1"/>
              </a:solidFill>
            </a:endParaRPr>
          </a:p>
        </p:txBody>
      </p:sp>
      <p:sp>
        <p:nvSpPr>
          <p:cNvPr id="762" name="Google Shape;762;p106"/>
          <p:cNvSpPr txBox="1"/>
          <p:nvPr>
            <p:ph idx="2" type="body"/>
          </p:nvPr>
        </p:nvSpPr>
        <p:spPr>
          <a:xfrm>
            <a:off x="32689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Å fremme kulturell integrering i høyere utdanning kan bidra til å skape et inkluderende miljø for flyktninger og innvandrere.</a:t>
            </a:r>
            <a:endParaRPr>
              <a:solidFill>
                <a:schemeClr val="dk1"/>
              </a:solidFill>
            </a:endParaRPr>
          </a:p>
        </p:txBody>
      </p:sp>
      <p:sp>
        <p:nvSpPr>
          <p:cNvPr id="763" name="Google Shape;763;p106"/>
          <p:cNvSpPr txBox="1"/>
          <p:nvPr>
            <p:ph idx="3" type="body"/>
          </p:nvPr>
        </p:nvSpPr>
        <p:spPr>
          <a:xfrm>
            <a:off x="60487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Kulturell integrering er en viktig utfordring for flyktninger og innvandrere når de skal ta høyere utdanning.</a:t>
            </a:r>
            <a:endParaRPr>
              <a:solidFill>
                <a:schemeClr val="dk1"/>
              </a:solidFill>
            </a:endParaRPr>
          </a:p>
        </p:txBody>
      </p:sp>
      <p:sp>
        <p:nvSpPr>
          <p:cNvPr id="764" name="Google Shape;764;p10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Kulturell integrering i høyere utdanning</a:t>
            </a:r>
            <a:endParaRPr sz="252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8" name="Shape 768"/>
        <p:cNvGrpSpPr/>
        <p:nvPr/>
      </p:nvGrpSpPr>
      <p:grpSpPr>
        <a:xfrm>
          <a:off x="0" y="0"/>
          <a:ext cx="0" cy="0"/>
          <a:chOff x="0" y="0"/>
          <a:chExt cx="0" cy="0"/>
        </a:xfrm>
      </p:grpSpPr>
      <p:sp>
        <p:nvSpPr>
          <p:cNvPr id="769" name="Google Shape;769;p107"/>
          <p:cNvSpPr txBox="1"/>
          <p:nvPr>
            <p:ph idx="2" type="body"/>
          </p:nvPr>
        </p:nvSpPr>
        <p:spPr>
          <a:xfrm>
            <a:off x="910425" y="35826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None/>
            </a:pPr>
            <a:r>
              <a:rPr lang="en" sz="1200"/>
              <a:t>Det bør gjøres en innsats for å forbedre tilgangen til støttetjenester gjennom partnerskap i lokalsamfunnet, språkassistanseprogrammer og opplæring i kulturkompetanse.</a:t>
            </a:r>
            <a:endParaRPr sz="1200"/>
          </a:p>
        </p:txBody>
      </p:sp>
      <p:sp>
        <p:nvSpPr>
          <p:cNvPr id="770" name="Google Shape;770;p107"/>
          <p:cNvSpPr txBox="1"/>
          <p:nvPr>
            <p:ph idx="1" type="body"/>
          </p:nvPr>
        </p:nvSpPr>
        <p:spPr>
          <a:xfrm>
            <a:off x="910425" y="2361300"/>
            <a:ext cx="6858000" cy="986100"/>
          </a:xfrm>
          <a:prstGeom prst="rect">
            <a:avLst/>
          </a:prstGeom>
        </p:spPr>
        <p:txBody>
          <a:bodyPr anchorCtr="0" anchor="ctr" bIns="91425" lIns="274300" spcFirstLastPara="1" rIns="91425" wrap="square" tIns="91425">
            <a:noAutofit/>
          </a:bodyPr>
          <a:lstStyle/>
          <a:p>
            <a:pPr indent="0" lvl="0" marL="0" rtl="0" algn="l">
              <a:spcBef>
                <a:spcPts val="0"/>
              </a:spcBef>
              <a:spcAft>
                <a:spcPts val="1000"/>
              </a:spcAft>
              <a:buNone/>
            </a:pPr>
            <a:r>
              <a:rPr lang="en" sz="1200"/>
              <a:t>Manglende bevissthet, språkbarrierer og kulturelle forskjeller kan ytterligere hindre tilgang til støttetjenester.</a:t>
            </a:r>
            <a:endParaRPr sz="1200"/>
          </a:p>
        </p:txBody>
      </p:sp>
      <p:sp>
        <p:nvSpPr>
          <p:cNvPr id="771" name="Google Shape;771;p107"/>
          <p:cNvSpPr txBox="1"/>
          <p:nvPr>
            <p:ph idx="3" type="body"/>
          </p:nvPr>
        </p:nvSpPr>
        <p:spPr>
          <a:xfrm>
            <a:off x="910425" y="11400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018"/>
              <a:buNone/>
            </a:pPr>
            <a:r>
              <a:rPr lang="en" sz="1200"/>
              <a:t>Flyktninger og innvandrere har vanskeligheter med å få tilgang til støttetjenester som bolig, helsetjenester og juridisk bistand.</a:t>
            </a:r>
            <a:endParaRPr sz="1200"/>
          </a:p>
        </p:txBody>
      </p:sp>
      <p:sp>
        <p:nvSpPr>
          <p:cNvPr id="772" name="Google Shape;772;p10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t>Tilgang til støttetjenester for flyktninger og innvandrere</a:t>
            </a:r>
            <a:endParaRPr sz="2500"/>
          </a:p>
        </p:txBody>
      </p:sp>
      <p:cxnSp>
        <p:nvCxnSpPr>
          <p:cNvPr id="773" name="Google Shape;773;p107"/>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774" name="Google Shape;774;p107"/>
          <p:cNvCxnSpPr>
            <a:endCxn id="770" idx="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775" name="Google Shape;775;p107"/>
          <p:cNvCxnSpPr>
            <a:endCxn id="769" idx="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776" name="Google Shape;776;p107"/>
          <p:cNvCxnSpPr>
            <a:endCxn id="771" idx="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10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Oppbygging av et sterkt nettverk for påvirkningsarbeid</a:t>
            </a:r>
            <a:endParaRPr sz="2520"/>
          </a:p>
        </p:txBody>
      </p:sp>
      <p:sp>
        <p:nvSpPr>
          <p:cNvPr id="782" name="Google Shape;782;p108"/>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Bruk sosiale medier og nettkampanjer for å mobilisere støtte og nå ut til et bredere publikum.</a:t>
            </a:r>
            <a:endParaRPr/>
          </a:p>
        </p:txBody>
      </p:sp>
      <p:sp>
        <p:nvSpPr>
          <p:cNvPr id="783" name="Google Shape;783;p108"/>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Samarbeide med politikere og beslutningstakere for å øke bevisstheten om hindringene flyktninger og innvandrere møter når de skal ta høyere utdanning.</a:t>
            </a:r>
            <a:endParaRPr/>
          </a:p>
        </p:txBody>
      </p:sp>
      <p:sp>
        <p:nvSpPr>
          <p:cNvPr id="784" name="Google Shape;784;p108"/>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Samarbeid med organisasjoner og enkeltpersoner som deler de samme målene og verdiene for å styrke påvirkningsarbeidet ditt.</a:t>
            </a:r>
            <a:endParaRPr sz="1400"/>
          </a:p>
        </p:txBody>
      </p:sp>
      <p:cxnSp>
        <p:nvCxnSpPr>
          <p:cNvPr id="785" name="Google Shape;785;p108"/>
          <p:cNvCxnSpPr/>
          <p:nvPr/>
        </p:nvCxnSpPr>
        <p:spPr>
          <a:xfrm>
            <a:off x="457200" y="2289111"/>
            <a:ext cx="7770600" cy="0"/>
          </a:xfrm>
          <a:prstGeom prst="straightConnector1">
            <a:avLst/>
          </a:prstGeom>
          <a:noFill/>
          <a:ln cap="flat" cmpd="sng" w="19050">
            <a:solidFill>
              <a:schemeClr val="lt1"/>
            </a:solidFill>
            <a:prstDash val="solid"/>
            <a:round/>
            <a:headEnd len="med" w="med" type="none"/>
            <a:tailEnd len="med" w="med" type="none"/>
          </a:ln>
        </p:spPr>
      </p:cxnSp>
      <p:cxnSp>
        <p:nvCxnSpPr>
          <p:cNvPr id="786" name="Google Shape;786;p108"/>
          <p:cNvCxnSpPr/>
          <p:nvPr/>
        </p:nvCxnSpPr>
        <p:spPr>
          <a:xfrm>
            <a:off x="457200" y="3439189"/>
            <a:ext cx="77706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109"/>
          <p:cNvSpPr txBox="1"/>
          <p:nvPr>
            <p:ph idx="1" type="body"/>
          </p:nvPr>
        </p:nvSpPr>
        <p:spPr>
          <a:xfrm>
            <a:off x="4572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Det pågår et politisk arbeid for å utvikle retningslinjer for anerkjennelse av kvalifikasjoner.</a:t>
            </a:r>
            <a:endParaRPr/>
          </a:p>
        </p:txBody>
      </p:sp>
      <p:sp>
        <p:nvSpPr>
          <p:cNvPr id="792" name="Google Shape;792;p10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Anerkjennelse av kvalifikasjoner for flyktninger og innvandrere</a:t>
            </a:r>
            <a:endParaRPr sz="2520"/>
          </a:p>
        </p:txBody>
      </p:sp>
      <p:sp>
        <p:nvSpPr>
          <p:cNvPr id="793" name="Google Shape;793;p109"/>
          <p:cNvSpPr txBox="1"/>
          <p:nvPr>
            <p:ph idx="2" type="body"/>
          </p:nvPr>
        </p:nvSpPr>
        <p:spPr>
          <a:xfrm>
            <a:off x="32370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Mangel på standardiserte prosesser for evaluering av utenlandske kvalifikasjoner forsterker disse utfordringene.</a:t>
            </a:r>
            <a:endParaRPr/>
          </a:p>
        </p:txBody>
      </p:sp>
      <p:sp>
        <p:nvSpPr>
          <p:cNvPr id="794" name="Google Shape;794;p109"/>
          <p:cNvSpPr txBox="1"/>
          <p:nvPr>
            <p:ph idx="3" type="body"/>
          </p:nvPr>
        </p:nvSpPr>
        <p:spPr>
          <a:xfrm>
            <a:off x="6016800" y="1834125"/>
            <a:ext cx="2606100" cy="22731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Språkbarrierer hindrer ofte anerkjennelse av kvalifikasjoner oppnådd i hjemlandet.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8" name="Shape 798"/>
        <p:cNvGrpSpPr/>
        <p:nvPr/>
      </p:nvGrpSpPr>
      <p:grpSpPr>
        <a:xfrm>
          <a:off x="0" y="0"/>
          <a:ext cx="0" cy="0"/>
          <a:chOff x="0" y="0"/>
          <a:chExt cx="0" cy="0"/>
        </a:xfrm>
      </p:grpSpPr>
      <p:sp>
        <p:nvSpPr>
          <p:cNvPr id="799" name="Google Shape;799;p110"/>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Å holde seg informert om den politiske utviklingen er avgjørende for å fremme like utdanningsmuligheter for flyktninger og innvandrere.</a:t>
            </a:r>
            <a:endParaRPr>
              <a:solidFill>
                <a:schemeClr val="lt1"/>
              </a:solidFill>
            </a:endParaRPr>
          </a:p>
        </p:txBody>
      </p:sp>
      <p:sp>
        <p:nvSpPr>
          <p:cNvPr id="800" name="Google Shape;800;p110"/>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Denne utviklingen tar sikte på å løse utfordringer knyttet til språkkunnskaper, anerkjennelse av kvalifikasjoner, økonomiske begrensninger, kulturell integrering og støttetjenester.</a:t>
            </a:r>
            <a:endParaRPr>
              <a:solidFill>
                <a:schemeClr val="lt1"/>
              </a:solidFill>
            </a:endParaRPr>
          </a:p>
        </p:txBody>
      </p:sp>
      <p:sp>
        <p:nvSpPr>
          <p:cNvPr id="801" name="Google Shape;801;p110"/>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I Europa har det skjedd en rettslig og politisk utvikling for å fjerne hindringene for flyktninger og innvandrere når det gjelder tilgang til høyere utdanning.</a:t>
            </a:r>
            <a:endParaRPr sz="1400">
              <a:solidFill>
                <a:schemeClr val="lt1"/>
              </a:solidFill>
            </a:endParaRPr>
          </a:p>
        </p:txBody>
      </p:sp>
      <p:sp>
        <p:nvSpPr>
          <p:cNvPr id="802" name="Google Shape;802;p11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Politikkutviklingens innvirkning på tilgangen til høyere utdanning</a:t>
            </a:r>
            <a:endParaRPr sz="2520">
              <a:solidFill>
                <a:schemeClr val="dk1"/>
              </a:solidFill>
            </a:endParaRPr>
          </a:p>
        </p:txBody>
      </p:sp>
      <p:cxnSp>
        <p:nvCxnSpPr>
          <p:cNvPr id="803" name="Google Shape;803;p110"/>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804" name="Google Shape;804;p110"/>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805" name="Google Shape;805;p110"/>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id="810" name="Google Shape;810;p111"/>
          <p:cNvPicPr preferRelativeResize="0"/>
          <p:nvPr/>
        </p:nvPicPr>
        <p:blipFill>
          <a:blip r:embed="rId3">
            <a:alphaModFix/>
          </a:blip>
          <a:stretch>
            <a:fillRect/>
          </a:stretch>
        </p:blipFill>
        <p:spPr>
          <a:xfrm>
            <a:off x="2160651" y="886725"/>
            <a:ext cx="1551549" cy="940175"/>
          </a:xfrm>
          <a:prstGeom prst="rect">
            <a:avLst/>
          </a:prstGeom>
          <a:noFill/>
          <a:ln>
            <a:noFill/>
          </a:ln>
        </p:spPr>
      </p:pic>
      <p:pic>
        <p:nvPicPr>
          <p:cNvPr id="811" name="Google Shape;811;p111"/>
          <p:cNvPicPr preferRelativeResize="0"/>
          <p:nvPr/>
        </p:nvPicPr>
        <p:blipFill>
          <a:blip r:embed="rId4">
            <a:alphaModFix/>
          </a:blip>
          <a:stretch>
            <a:fillRect/>
          </a:stretch>
        </p:blipFill>
        <p:spPr>
          <a:xfrm>
            <a:off x="5000762" y="1056676"/>
            <a:ext cx="2690028" cy="600275"/>
          </a:xfrm>
          <a:prstGeom prst="rect">
            <a:avLst/>
          </a:prstGeom>
          <a:noFill/>
          <a:ln>
            <a:noFill/>
          </a:ln>
        </p:spPr>
      </p:pic>
      <p:sp>
        <p:nvSpPr>
          <p:cNvPr id="812" name="Google Shape;812;p111"/>
          <p:cNvSpPr txBox="1"/>
          <p:nvPr/>
        </p:nvSpPr>
        <p:spPr>
          <a:xfrm>
            <a:off x="1154250" y="3014975"/>
            <a:ext cx="6835500" cy="14700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050">
                <a:solidFill>
                  <a:srgbClr val="434343"/>
                </a:solidFill>
                <a:latin typeface="Inter"/>
                <a:ea typeface="Inter"/>
                <a:cs typeface="Inter"/>
                <a:sym typeface="Inter"/>
              </a:rPr>
              <a:t>Ansvarsfraskrivelse</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Dette prosjektet er finansiert med støtte fra Europakommisjonen. Innholdet på dette nettstedet representerer kun forfatternes synspunkter og er deres eget ansvar. Kommisjonen er ikke ansvarlig for eventuell bruk av informasjonen som finnes der.</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80"/>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Målet med denne utviklingen er å fremme inkluderende og rettferdig tilgang til høyere utdanning for flyktninger og innvandrere i Europa.</a:t>
            </a:r>
            <a:endParaRPr/>
          </a:p>
        </p:txBody>
      </p:sp>
      <p:sp>
        <p:nvSpPr>
          <p:cNvPr id="484" name="Google Shape;484;p80"/>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Disse tiltakene omfatter blant annet anerkjennelse av kvalifikasjoner, økonomiske støtteprogrammer, krav til språkkunnskaper, tiltak for kulturell integrering og støttetjenester.</a:t>
            </a:r>
            <a:endParaRPr/>
          </a:p>
        </p:txBody>
      </p:sp>
      <p:sp>
        <p:nvSpPr>
          <p:cNvPr id="485" name="Google Shape;485;p80"/>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Europeiske land har iverksatt ulike juridiske og politiske tiltak for å gjøre det lettere for flyktninger og innvandrere å ta høyere utdanning.</a:t>
            </a:r>
            <a:endParaRPr/>
          </a:p>
        </p:txBody>
      </p:sp>
      <p:sp>
        <p:nvSpPr>
          <p:cNvPr id="486" name="Google Shape;486;p8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
        <p:nvSpPr>
          <p:cNvPr id="487" name="Google Shape;487;p8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Juridisk og politisk utvikling i Europa</a:t>
            </a:r>
            <a:endParaRPr sz="2520"/>
          </a:p>
        </p:txBody>
      </p:sp>
      <p:sp>
        <p:nvSpPr>
          <p:cNvPr id="488" name="Google Shape;488;p8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489" name="Google Shape;489;p8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93" name="Shape 493"/>
        <p:cNvGrpSpPr/>
        <p:nvPr/>
      </p:nvGrpSpPr>
      <p:grpSpPr>
        <a:xfrm>
          <a:off x="0" y="0"/>
          <a:ext cx="0" cy="0"/>
          <a:chOff x="0" y="0"/>
          <a:chExt cx="0" cy="0"/>
        </a:xfrm>
      </p:grpSpPr>
      <p:sp>
        <p:nvSpPr>
          <p:cNvPr id="494" name="Google Shape;494;p81"/>
          <p:cNvSpPr/>
          <p:nvPr/>
        </p:nvSpPr>
        <p:spPr>
          <a:xfrm>
            <a:off x="6016800" y="1370700"/>
            <a:ext cx="2606100" cy="3201300"/>
          </a:xfrm>
          <a:prstGeom prst="rect">
            <a:avLst/>
          </a:prstGeom>
          <a:solidFill>
            <a:srgbClr val="FFFFFF">
              <a:alpha val="1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495" name="Google Shape;495;p81"/>
          <p:cNvSpPr txBox="1"/>
          <p:nvPr>
            <p:ph idx="6" type="subTitle"/>
          </p:nvPr>
        </p:nvSpPr>
        <p:spPr>
          <a:xfrm>
            <a:off x="6016800" y="1370125"/>
            <a:ext cx="2606100" cy="572700"/>
          </a:xfrm>
          <a:prstGeom prst="rect">
            <a:avLst/>
          </a:prstGeom>
        </p:spPr>
        <p:txBody>
          <a:bodyPr anchorCtr="0" anchor="ctr" bIns="0" lIns="137150" spcFirstLastPara="1" rIns="137150" wrap="square" tIns="0">
            <a:noAutofit/>
          </a:bodyPr>
          <a:lstStyle/>
          <a:p>
            <a:pPr indent="0" lvl="0" marL="0" rtl="0" algn="l">
              <a:lnSpc>
                <a:spcPct val="100000"/>
              </a:lnSpc>
              <a:spcBef>
                <a:spcPts val="0"/>
              </a:spcBef>
              <a:spcAft>
                <a:spcPts val="0"/>
              </a:spcAft>
              <a:buNone/>
            </a:pPr>
            <a:r>
              <a:rPr lang="en"/>
              <a:t>Språkferdigheter</a:t>
            </a:r>
            <a:endParaRPr/>
          </a:p>
        </p:txBody>
      </p:sp>
      <p:sp>
        <p:nvSpPr>
          <p:cNvPr id="496" name="Google Shape;496;p81"/>
          <p:cNvSpPr/>
          <p:nvPr/>
        </p:nvSpPr>
        <p:spPr>
          <a:xfrm>
            <a:off x="457350" y="1370700"/>
            <a:ext cx="2606100" cy="3201300"/>
          </a:xfrm>
          <a:prstGeom prst="rect">
            <a:avLst/>
          </a:prstGeom>
          <a:solidFill>
            <a:srgbClr val="FFFFFF">
              <a:alpha val="1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497" name="Google Shape;497;p81"/>
          <p:cNvSpPr/>
          <p:nvPr/>
        </p:nvSpPr>
        <p:spPr>
          <a:xfrm>
            <a:off x="3237075" y="1370700"/>
            <a:ext cx="2606100" cy="3201300"/>
          </a:xfrm>
          <a:prstGeom prst="rect">
            <a:avLst/>
          </a:prstGeom>
          <a:solidFill>
            <a:srgbClr val="FFFFFF">
              <a:alpha val="10000"/>
            </a:srgbClr>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498" name="Google Shape;498;p81"/>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t>Flyktninger og innvandrere har ofte problemer med å få sine kvalifikasjoner anerkjent.</a:t>
            </a:r>
            <a:endParaRPr sz="1200"/>
          </a:p>
        </p:txBody>
      </p:sp>
      <p:sp>
        <p:nvSpPr>
          <p:cNvPr id="499" name="Google Shape;499;p81"/>
          <p:cNvSpPr txBox="1"/>
          <p:nvPr>
            <p:ph idx="4" type="subTitle"/>
          </p:nvPr>
        </p:nvSpPr>
        <p:spPr>
          <a:xfrm>
            <a:off x="457200" y="1370125"/>
            <a:ext cx="2606100" cy="572700"/>
          </a:xfrm>
          <a:prstGeom prst="rect">
            <a:avLst/>
          </a:prstGeom>
          <a:noFill/>
          <a:ln>
            <a:noFill/>
          </a:ln>
        </p:spPr>
        <p:txBody>
          <a:bodyPr anchorCtr="0" anchor="ctr" bIns="0" lIns="137150" spcFirstLastPara="1" rIns="137150" wrap="square" tIns="0">
            <a:noAutofit/>
          </a:bodyPr>
          <a:lstStyle/>
          <a:p>
            <a:pPr indent="0" lvl="0" marL="0" rtl="0" algn="l">
              <a:lnSpc>
                <a:spcPct val="100000"/>
              </a:lnSpc>
              <a:spcBef>
                <a:spcPts val="0"/>
              </a:spcBef>
              <a:spcAft>
                <a:spcPts val="0"/>
              </a:spcAft>
              <a:buSzPts val="1100"/>
              <a:buNone/>
            </a:pPr>
            <a:r>
              <a:rPr lang="en"/>
              <a:t>Anerkjennelse av kvalifikasjoner</a:t>
            </a:r>
            <a:endParaRPr sz="1200"/>
          </a:p>
        </p:txBody>
      </p:sp>
      <p:sp>
        <p:nvSpPr>
          <p:cNvPr id="500" name="Google Shape;500;p81"/>
          <p:cNvSpPr txBox="1"/>
          <p:nvPr>
            <p:ph idx="5" type="subTitle"/>
          </p:nvPr>
        </p:nvSpPr>
        <p:spPr>
          <a:xfrm>
            <a:off x="3237000" y="1370125"/>
            <a:ext cx="2606100" cy="572700"/>
          </a:xfrm>
          <a:prstGeom prst="rect">
            <a:avLst/>
          </a:prstGeom>
          <a:noFill/>
          <a:ln>
            <a:noFill/>
          </a:ln>
        </p:spPr>
        <p:txBody>
          <a:bodyPr anchorCtr="0" anchor="ctr" bIns="0" lIns="137150" spcFirstLastPara="1" rIns="137150" wrap="square" tIns="0">
            <a:noAutofit/>
          </a:bodyPr>
          <a:lstStyle/>
          <a:p>
            <a:pPr indent="0" lvl="0" marL="0" rtl="0" algn="l">
              <a:lnSpc>
                <a:spcPct val="100000"/>
              </a:lnSpc>
              <a:spcBef>
                <a:spcPts val="0"/>
              </a:spcBef>
              <a:spcAft>
                <a:spcPts val="0"/>
              </a:spcAft>
              <a:buSzPts val="1100"/>
              <a:buNone/>
            </a:pPr>
            <a:r>
              <a:rPr lang="en"/>
              <a:t>Økonomisk støtte</a:t>
            </a:r>
            <a:endParaRPr sz="1200"/>
          </a:p>
        </p:txBody>
      </p:sp>
      <p:sp>
        <p:nvSpPr>
          <p:cNvPr id="501" name="Google Shape;501;p8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Viktige utfordringer for flyktninger og innvandrere</a:t>
            </a:r>
            <a:endParaRPr sz="2520"/>
          </a:p>
        </p:txBody>
      </p:sp>
      <p:sp>
        <p:nvSpPr>
          <p:cNvPr id="502" name="Google Shape;502;p81"/>
          <p:cNvSpPr txBox="1"/>
          <p:nvPr>
            <p:ph idx="2" type="body"/>
          </p:nvPr>
        </p:nvSpPr>
        <p:spPr>
          <a:xfrm>
            <a:off x="3237075" y="1901900"/>
            <a:ext cx="2606100" cy="2670000"/>
          </a:xfrm>
          <a:prstGeom prst="rect">
            <a:avLst/>
          </a:prstGeom>
        </p:spPr>
        <p:txBody>
          <a:bodyPr anchorCtr="0" anchor="t" bIns="91425" lIns="137150" spcFirstLastPara="1" rIns="91425" wrap="square" tIns="182875">
            <a:noAutofit/>
          </a:bodyPr>
          <a:lstStyle/>
          <a:p>
            <a:pPr indent="0" lvl="0" marL="0" rtl="0" algn="l">
              <a:spcBef>
                <a:spcPts val="0"/>
              </a:spcBef>
              <a:spcAft>
                <a:spcPts val="1000"/>
              </a:spcAft>
              <a:buNone/>
            </a:pPr>
            <a:r>
              <a:rPr lang="en"/>
              <a:t>Kostnadene forbundet med høyere utdanning kan være en betydelig barriere for mange flyktninger og innvandrere.</a:t>
            </a:r>
            <a:endParaRPr/>
          </a:p>
        </p:txBody>
      </p:sp>
      <p:sp>
        <p:nvSpPr>
          <p:cNvPr id="503" name="Google Shape;503;p81"/>
          <p:cNvSpPr txBox="1"/>
          <p:nvPr>
            <p:ph idx="3" type="body"/>
          </p:nvPr>
        </p:nvSpPr>
        <p:spPr>
          <a:xfrm>
            <a:off x="6016800" y="1902000"/>
            <a:ext cx="2606100" cy="2670000"/>
          </a:xfrm>
          <a:prstGeom prst="rect">
            <a:avLst/>
          </a:prstGeom>
        </p:spPr>
        <p:txBody>
          <a:bodyPr anchorCtr="0" anchor="t" bIns="91425" lIns="137150" spcFirstLastPara="1" rIns="91425" wrap="square" tIns="182875">
            <a:noAutofit/>
          </a:bodyPr>
          <a:lstStyle/>
          <a:p>
            <a:pPr indent="0" lvl="0" marL="0" rtl="0" algn="l">
              <a:spcBef>
                <a:spcPts val="0"/>
              </a:spcBef>
              <a:spcAft>
                <a:spcPts val="1000"/>
              </a:spcAft>
              <a:buNone/>
            </a:pPr>
            <a:r>
              <a:rPr lang="en"/>
              <a:t>Språkbarrierer kan utgjøre betydelige utfordringer for flyktninger og innvandrere når de skal ta høyere utdanning.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82"/>
          <p:cNvSpPr txBox="1"/>
          <p:nvPr>
            <p:ph type="title"/>
          </p:nvPr>
        </p:nvSpPr>
        <p:spPr>
          <a:xfrm>
            <a:off x="457200" y="4462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Rapporter og anbefalinger om utdanning</a:t>
            </a:r>
            <a:endParaRPr sz="2520"/>
          </a:p>
        </p:txBody>
      </p:sp>
      <p:sp>
        <p:nvSpPr>
          <p:cNvPr id="509" name="Google Shape;509;p82"/>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SzPts val="1100"/>
              <a:buChar char="•"/>
            </a:pPr>
            <a:r>
              <a:rPr lang="en" sz="1100"/>
              <a:t>UNESCOs Global Education Monitoring Report</a:t>
            </a:r>
            <a:endParaRPr sz="1100"/>
          </a:p>
          <a:p>
            <a:pPr indent="-241300" lvl="0" marL="342900" rtl="0" algn="l">
              <a:spcBef>
                <a:spcPts val="1000"/>
              </a:spcBef>
              <a:spcAft>
                <a:spcPts val="0"/>
              </a:spcAft>
              <a:buSzPts val="1100"/>
              <a:buChar char="•"/>
            </a:pPr>
            <a:r>
              <a:rPr lang="en" sz="1100"/>
              <a:t>OECDs rapport Education at a Glance</a:t>
            </a:r>
            <a:endParaRPr sz="1100"/>
          </a:p>
          <a:p>
            <a:pPr indent="-241300" lvl="0" marL="342900" rtl="0" algn="l">
              <a:spcBef>
                <a:spcPts val="1000"/>
              </a:spcBef>
              <a:spcAft>
                <a:spcPts val="1000"/>
              </a:spcAft>
              <a:buSzPts val="1100"/>
              <a:buChar char="•"/>
            </a:pPr>
            <a:r>
              <a:rPr lang="en" sz="1100"/>
              <a:t>Europakommisjonens overvåking av utdanning og opplæring</a:t>
            </a:r>
            <a:endParaRPr sz="1100"/>
          </a:p>
        </p:txBody>
      </p:sp>
      <p:sp>
        <p:nvSpPr>
          <p:cNvPr id="510" name="Google Shape;510;p82"/>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SzPts val="1100"/>
              <a:buChar char="•"/>
            </a:pPr>
            <a:r>
              <a:rPr lang="en" sz="1100"/>
              <a:t>Fremme inkluderende og rettferdig tilgang til høyere utdanning</a:t>
            </a:r>
            <a:endParaRPr sz="1100"/>
          </a:p>
          <a:p>
            <a:pPr indent="-241300" lvl="0" marL="342900" marR="0" rtl="0" algn="l">
              <a:lnSpc>
                <a:spcPct val="115000"/>
              </a:lnSpc>
              <a:spcBef>
                <a:spcPts val="1000"/>
              </a:spcBef>
              <a:spcAft>
                <a:spcPts val="0"/>
              </a:spcAft>
              <a:buSzPts val="1100"/>
              <a:buChar char="•"/>
            </a:pPr>
            <a:r>
              <a:rPr lang="en" sz="1100"/>
              <a:t>Anerkjenne og validere kvalifikasjoner som er oppnådd utenfor vertslandet.</a:t>
            </a:r>
            <a:endParaRPr sz="1100"/>
          </a:p>
          <a:p>
            <a:pPr indent="-241300" lvl="0" marL="342900" marR="0" rtl="0" algn="l">
              <a:lnSpc>
                <a:spcPct val="115000"/>
              </a:lnSpc>
              <a:spcBef>
                <a:spcPts val="1000"/>
              </a:spcBef>
              <a:spcAft>
                <a:spcPts val="0"/>
              </a:spcAft>
              <a:buSzPts val="1100"/>
              <a:buChar char="•"/>
            </a:pPr>
            <a:r>
              <a:rPr lang="en" sz="1100"/>
              <a:t>Gi økonomisk støtte og stipend til flyktninger og innvandrere.</a:t>
            </a:r>
            <a:endParaRPr sz="1100"/>
          </a:p>
          <a:p>
            <a:pPr indent="-241300" lvl="0" marL="342900" marR="0" rtl="0" algn="l">
              <a:lnSpc>
                <a:spcPct val="115000"/>
              </a:lnSpc>
              <a:spcBef>
                <a:spcPts val="1000"/>
              </a:spcBef>
              <a:spcAft>
                <a:spcPts val="1000"/>
              </a:spcAft>
              <a:buSzPts val="1100"/>
              <a:buChar char="•"/>
            </a:pPr>
            <a:r>
              <a:rPr lang="en" sz="1100"/>
              <a:t>Utvikle programmer for språkferdigheter</a:t>
            </a:r>
            <a:endParaRPr sz="1100"/>
          </a:p>
        </p:txBody>
      </p:sp>
      <p:sp>
        <p:nvSpPr>
          <p:cNvPr id="511" name="Google Shape;511;p82"/>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1200"/>
              </a:spcAft>
              <a:buNone/>
            </a:pPr>
            <a:r>
              <a:rPr lang="en" sz="1400"/>
              <a:t>Rapporter</a:t>
            </a:r>
            <a:endParaRPr sz="1400"/>
          </a:p>
        </p:txBody>
      </p:sp>
      <p:sp>
        <p:nvSpPr>
          <p:cNvPr id="512" name="Google Shape;512;p82"/>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1200"/>
              </a:spcAft>
              <a:buNone/>
            </a:pPr>
            <a:r>
              <a:rPr lang="en" sz="1400"/>
              <a:t>Anbefalinger</a:t>
            </a:r>
            <a:endParaRPr sz="1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83"/>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Interesseorganisasjoner og enkeltpersoner kan gi støtte, ressurser og veiledning til flyktninger og innvandrere når de skal navigere i systemet for høyere utdanning.</a:t>
            </a:r>
            <a:endParaRPr/>
          </a:p>
        </p:txBody>
      </p:sp>
      <p:sp>
        <p:nvSpPr>
          <p:cNvPr id="518" name="Google Shape;518;p83"/>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Påvirkningsarbeid bidrar til å påvirke beslutningstakere og institusjoner til å utvikle og implementere retningslinjer og programmer som fjerner disse barrierene.</a:t>
            </a:r>
            <a:endParaRPr/>
          </a:p>
        </p:txBody>
      </p:sp>
      <p:sp>
        <p:nvSpPr>
          <p:cNvPr id="519" name="Google Shape;519;p83"/>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Påvirkningsarbeid spiller en avgjørende rolle når det gjelder å øke bevisstheten om barrierene flyktninger og innvandrere møter når de skal ta høyere utdanning.</a:t>
            </a:r>
            <a:endParaRPr sz="1400"/>
          </a:p>
        </p:txBody>
      </p:sp>
      <p:sp>
        <p:nvSpPr>
          <p:cNvPr id="520" name="Google Shape;520;p8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Interessenes rolle i tilgangen til høyere utdanning</a:t>
            </a:r>
            <a:endParaRPr sz="2520"/>
          </a:p>
        </p:txBody>
      </p:sp>
      <p:cxnSp>
        <p:nvCxnSpPr>
          <p:cNvPr id="521" name="Google Shape;521;p83"/>
          <p:cNvCxnSpPr/>
          <p:nvPr/>
        </p:nvCxnSpPr>
        <p:spPr>
          <a:xfrm>
            <a:off x="457200" y="2289111"/>
            <a:ext cx="7770600" cy="0"/>
          </a:xfrm>
          <a:prstGeom prst="straightConnector1">
            <a:avLst/>
          </a:prstGeom>
          <a:noFill/>
          <a:ln cap="flat" cmpd="sng" w="19050">
            <a:solidFill>
              <a:schemeClr val="dk1"/>
            </a:solidFill>
            <a:prstDash val="solid"/>
            <a:round/>
            <a:headEnd len="med" w="med" type="none"/>
            <a:tailEnd len="med" w="med" type="none"/>
          </a:ln>
        </p:spPr>
      </p:cxnSp>
      <p:cxnSp>
        <p:nvCxnSpPr>
          <p:cNvPr id="522" name="Google Shape;522;p83"/>
          <p:cNvCxnSpPr/>
          <p:nvPr/>
        </p:nvCxnSpPr>
        <p:spPr>
          <a:xfrm>
            <a:off x="457200" y="3439189"/>
            <a:ext cx="7770600" cy="0"/>
          </a:xfrm>
          <a:prstGeom prst="straightConnector1">
            <a:avLst/>
          </a:prstGeom>
          <a:noFill/>
          <a:ln cap="flat" cmpd="sng" w="19050">
            <a:solidFill>
              <a:schemeClr val="dk1"/>
            </a:solidFill>
            <a:prstDash val="solid"/>
            <a:round/>
            <a:headEnd len="med" w="med" type="none"/>
            <a:tailEnd len="med" w="med" type="none"/>
          </a:ln>
        </p:spPr>
      </p:cxnSp>
      <p:cxnSp>
        <p:nvCxnSpPr>
          <p:cNvPr id="523" name="Google Shape;523;p83"/>
          <p:cNvCxnSpPr/>
          <p:nvPr/>
        </p:nvCxnSpPr>
        <p:spPr>
          <a:xfrm>
            <a:off x="457200" y="1149650"/>
            <a:ext cx="7770600" cy="0"/>
          </a:xfrm>
          <a:prstGeom prst="straightConnector1">
            <a:avLst/>
          </a:prstGeom>
          <a:noFill/>
          <a:ln cap="flat" cmpd="sng" w="19050">
            <a:solidFill>
              <a:schemeClr val="dk1"/>
            </a:solidFill>
            <a:prstDash val="solid"/>
            <a:round/>
            <a:headEnd len="med" w="med" type="none"/>
            <a:tailEnd len="med" w="med" type="none"/>
          </a:ln>
        </p:spPr>
      </p:cxnSp>
      <p:cxnSp>
        <p:nvCxnSpPr>
          <p:cNvPr id="524" name="Google Shape;524;p83"/>
          <p:cNvCxnSpPr/>
          <p:nvPr/>
        </p:nvCxnSpPr>
        <p:spPr>
          <a:xfrm>
            <a:off x="457200" y="4578650"/>
            <a:ext cx="7770600" cy="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28" name="Shape 528"/>
        <p:cNvGrpSpPr/>
        <p:nvPr/>
      </p:nvGrpSpPr>
      <p:grpSpPr>
        <a:xfrm>
          <a:off x="0" y="0"/>
          <a:ext cx="0" cy="0"/>
          <a:chOff x="0" y="0"/>
          <a:chExt cx="0" cy="0"/>
        </a:xfrm>
      </p:grpSpPr>
      <p:sp>
        <p:nvSpPr>
          <p:cNvPr id="529" name="Google Shape;529;p84"/>
          <p:cNvSpPr txBox="1"/>
          <p:nvPr>
            <p:ph idx="2" type="body"/>
          </p:nvPr>
        </p:nvSpPr>
        <p:spPr>
          <a:xfrm>
            <a:off x="3237000" y="1834125"/>
            <a:ext cx="2606100" cy="2273100"/>
          </a:xfrm>
          <a:prstGeom prst="rect">
            <a:avLst/>
          </a:prstGeom>
          <a:solidFill>
            <a:srgbClr val="FFFFFF">
              <a:alpha val="10000"/>
            </a:srgbClr>
          </a:solidFill>
        </p:spPr>
        <p:txBody>
          <a:bodyPr anchorCtr="0" anchor="t" bIns="91425" lIns="182875" spcFirstLastPara="1" rIns="137150" wrap="square" tIns="182875">
            <a:noAutofit/>
          </a:bodyPr>
          <a:lstStyle/>
          <a:p>
            <a:pPr indent="0" lvl="0" marL="0" rtl="0" algn="l">
              <a:lnSpc>
                <a:spcPct val="105000"/>
              </a:lnSpc>
              <a:spcBef>
                <a:spcPts val="0"/>
              </a:spcBef>
              <a:spcAft>
                <a:spcPts val="1000"/>
              </a:spcAft>
              <a:buNone/>
            </a:pPr>
            <a:r>
              <a:rPr lang="en"/>
              <a:t>Fremme bevissthet og forståelse for betydningen av inkluderende og rettferdig tilgang til høyere utdanning for flyktninger og innvandrere.</a:t>
            </a:r>
            <a:endParaRPr/>
          </a:p>
        </p:txBody>
      </p:sp>
      <p:sp>
        <p:nvSpPr>
          <p:cNvPr id="530" name="Google Shape;530;p84"/>
          <p:cNvSpPr txBox="1"/>
          <p:nvPr>
            <p:ph idx="3" type="body"/>
          </p:nvPr>
        </p:nvSpPr>
        <p:spPr>
          <a:xfrm>
            <a:off x="6016800" y="1834125"/>
            <a:ext cx="2606100" cy="2273100"/>
          </a:xfrm>
          <a:prstGeom prst="rect">
            <a:avLst/>
          </a:prstGeom>
          <a:solidFill>
            <a:srgbClr val="FFFFFF">
              <a:alpha val="10000"/>
            </a:srgbClr>
          </a:solidFill>
        </p:spPr>
        <p:txBody>
          <a:bodyPr anchorCtr="0" anchor="t" bIns="91425" lIns="182875" spcFirstLastPara="1" rIns="137150" wrap="square" tIns="182875">
            <a:noAutofit/>
          </a:bodyPr>
          <a:lstStyle/>
          <a:p>
            <a:pPr indent="0" lvl="0" marL="0" rtl="0" algn="l">
              <a:lnSpc>
                <a:spcPct val="105000"/>
              </a:lnSpc>
              <a:spcBef>
                <a:spcPts val="0"/>
              </a:spcBef>
              <a:spcAft>
                <a:spcPts val="1000"/>
              </a:spcAft>
              <a:buNone/>
            </a:pPr>
            <a:r>
              <a:rPr lang="en"/>
              <a:t>Samarbeid med lokale myndigheter og universiteter for å bygge partnerskap og støtte initiativer som fremmer inkluderende og rettferdig tilgang.</a:t>
            </a:r>
            <a:endParaRPr/>
          </a:p>
        </p:txBody>
      </p:sp>
      <p:sp>
        <p:nvSpPr>
          <p:cNvPr id="531" name="Google Shape;531;p84"/>
          <p:cNvSpPr txBox="1"/>
          <p:nvPr>
            <p:ph idx="1" type="body"/>
          </p:nvPr>
        </p:nvSpPr>
        <p:spPr>
          <a:xfrm>
            <a:off x="457200" y="1834125"/>
            <a:ext cx="2606100" cy="2273100"/>
          </a:xfrm>
          <a:prstGeom prst="rect">
            <a:avLst/>
          </a:prstGeom>
          <a:solidFill>
            <a:srgbClr val="FFFFFF">
              <a:alpha val="10000"/>
            </a:srgbClr>
          </a:solidFill>
          <a:ln cap="flat" cmpd="sng" w="9525">
            <a:solidFill>
              <a:schemeClr val="accent1"/>
            </a:solidFill>
            <a:prstDash val="solid"/>
            <a:round/>
            <a:headEnd len="sm" w="sm" type="none"/>
            <a:tailEnd len="sm" w="sm" type="none"/>
          </a:ln>
        </p:spPr>
        <p:txBody>
          <a:bodyPr anchorCtr="0" anchor="t" bIns="91425" lIns="182875" spcFirstLastPara="1" rIns="182875" wrap="square" tIns="182875">
            <a:noAutofit/>
          </a:bodyPr>
          <a:lstStyle/>
          <a:p>
            <a:pPr indent="0" lvl="0" marL="0" rtl="0" algn="l">
              <a:lnSpc>
                <a:spcPct val="105000"/>
              </a:lnSpc>
              <a:spcBef>
                <a:spcPts val="0"/>
              </a:spcBef>
              <a:spcAft>
                <a:spcPts val="1000"/>
              </a:spcAft>
              <a:buSzPts val="1018"/>
              <a:buNone/>
            </a:pPr>
            <a:r>
              <a:rPr lang="en"/>
              <a:t>Hold deg informert om den juridiske og politiske utviklingen slik at du effektivt kan arbeide for flyktninger og innvandreres tilgang til høyere utdanning.</a:t>
            </a:r>
            <a:endParaRPr sz="1400"/>
          </a:p>
        </p:txBody>
      </p:sp>
      <p:sp>
        <p:nvSpPr>
          <p:cNvPr id="532" name="Google Shape;532;p8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Effektive strategier for påvirkningsarbeid</a:t>
            </a:r>
            <a:endParaRPr sz="2520"/>
          </a:p>
        </p:txBody>
      </p:sp>
      <p:sp>
        <p:nvSpPr>
          <p:cNvPr id="533" name="Google Shape;533;p84"/>
          <p:cNvSpPr/>
          <p:nvPr/>
        </p:nvSpPr>
        <p:spPr>
          <a:xfrm>
            <a:off x="4572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1</a:t>
            </a:r>
            <a:endParaRPr b="1" sz="1800">
              <a:solidFill>
                <a:schemeClr val="lt1"/>
              </a:solidFill>
              <a:latin typeface="Hanken Grotesk"/>
              <a:ea typeface="Hanken Grotesk"/>
              <a:cs typeface="Hanken Grotesk"/>
              <a:sym typeface="Hanken Grotesk"/>
            </a:endParaRPr>
          </a:p>
        </p:txBody>
      </p:sp>
      <p:sp>
        <p:nvSpPr>
          <p:cNvPr id="534" name="Google Shape;534;p84"/>
          <p:cNvSpPr/>
          <p:nvPr/>
        </p:nvSpPr>
        <p:spPr>
          <a:xfrm>
            <a:off x="32370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2</a:t>
            </a:r>
            <a:endParaRPr b="1" sz="1800">
              <a:solidFill>
                <a:schemeClr val="lt1"/>
              </a:solidFill>
              <a:latin typeface="Hanken Grotesk"/>
              <a:ea typeface="Hanken Grotesk"/>
              <a:cs typeface="Hanken Grotesk"/>
              <a:sym typeface="Hanken Grotesk"/>
            </a:endParaRPr>
          </a:p>
        </p:txBody>
      </p:sp>
      <p:sp>
        <p:nvSpPr>
          <p:cNvPr id="535" name="Google Shape;535;p84"/>
          <p:cNvSpPr/>
          <p:nvPr/>
        </p:nvSpPr>
        <p:spPr>
          <a:xfrm>
            <a:off x="6016804" y="1472400"/>
            <a:ext cx="476700" cy="3618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lt1"/>
                </a:solidFill>
                <a:latin typeface="Hanken Grotesk"/>
                <a:ea typeface="Hanken Grotesk"/>
                <a:cs typeface="Hanken Grotesk"/>
                <a:sym typeface="Hanken Grotesk"/>
              </a:rPr>
              <a:t>3</a:t>
            </a:r>
            <a:endParaRPr b="1" sz="1800">
              <a:solidFill>
                <a:schemeClr val="lt1"/>
              </a:solidFill>
              <a:latin typeface="Hanken Grotesk"/>
              <a:ea typeface="Hanken Grotesk"/>
              <a:cs typeface="Hanken Grotesk"/>
              <a:sym typeface="Hanken Grotesk"/>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85"/>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Jobbe for flyktningers og innvandreres rett til høyere utdanning.</a:t>
            </a:r>
            <a:endParaRPr/>
          </a:p>
        </p:txBody>
      </p:sp>
      <p:sp>
        <p:nvSpPr>
          <p:cNvPr id="541" name="Google Shape;541;p85"/>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Samarbeid med lokale myndigheter og universiteter for å skape inkluderende og rettferdige muligheter.</a:t>
            </a:r>
            <a:endParaRPr/>
          </a:p>
        </p:txBody>
      </p:sp>
      <p:sp>
        <p:nvSpPr>
          <p:cNvPr id="542" name="Google Shape;542;p8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Holde seg informert og samarbeide for like muligheter</a:t>
            </a:r>
            <a:endParaRPr sz="2520"/>
          </a:p>
        </p:txBody>
      </p:sp>
      <p:sp>
        <p:nvSpPr>
          <p:cNvPr id="543" name="Google Shape;543;p85"/>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Hold deg oppdatert på juridiske og politiske utviklingstrekk knyttet til høyere utdanning for flyktninger og innvandrere.</a:t>
            </a:r>
            <a:endParaRPr sz="1400"/>
          </a:p>
        </p:txBody>
      </p:sp>
      <p:cxnSp>
        <p:nvCxnSpPr>
          <p:cNvPr id="544" name="Google Shape;544;p85"/>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545" name="Google Shape;545;p85"/>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546" name="Google Shape;546;p85"/>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Plus Light">
  <a:themeElements>
    <a:clrScheme name="Custom">
      <a:dk1>
        <a:srgbClr val="000000"/>
      </a:dk1>
      <a:lt1>
        <a:srgbClr val="FFFFFF"/>
      </a:lt1>
      <a:dk2>
        <a:srgbClr val="636B61"/>
      </a:dk2>
      <a:lt2>
        <a:srgbClr val="FFFFFF"/>
      </a:lt2>
      <a:accent1>
        <a:srgbClr val="0254DB"/>
      </a:accent1>
      <a:accent2>
        <a:srgbClr val="B5D6B2"/>
      </a:accent2>
      <a:accent3>
        <a:srgbClr val="F8B484"/>
      </a:accent3>
      <a:accent4>
        <a:srgbClr val="A54657"/>
      </a:accent4>
      <a:accent5>
        <a:srgbClr val="B5D6B2"/>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lus Light">
  <a:themeElements>
    <a:clrScheme name="Custom">
      <a:dk1>
        <a:srgbClr val="000000"/>
      </a:dk1>
      <a:lt1>
        <a:srgbClr val="FFFFFF"/>
      </a:lt1>
      <a:dk2>
        <a:srgbClr val="636B61"/>
      </a:dk2>
      <a:lt2>
        <a:srgbClr val="FFFFFF"/>
      </a:lt2>
      <a:accent1>
        <a:srgbClr val="0254DB"/>
      </a:accent1>
      <a:accent2>
        <a:srgbClr val="B5D6B2"/>
      </a:accent2>
      <a:accent3>
        <a:srgbClr val="F8B484"/>
      </a:accent3>
      <a:accent4>
        <a:srgbClr val="A54657"/>
      </a:accent4>
      <a:accent5>
        <a:srgbClr val="B5D6B2"/>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