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6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</p:sldIdLst>
  <p:sldSz cy="5143500" cx="9144000"/>
  <p:notesSz cx="6858000" cy="9144000"/>
  <p:embeddedFontLst>
    <p:embeddedFont>
      <p:font typeface="Hanken Grotesk"/>
      <p:regular r:id="rId25"/>
      <p:bold r:id="rId26"/>
      <p:italic r:id="rId27"/>
      <p:boldItalic r:id="rId28"/>
    </p:embeddedFont>
    <p:embeddedFont>
      <p:font typeface="Roboto"/>
      <p:regular r:id="rId29"/>
      <p:bold r:id="rId30"/>
      <p:italic r:id="rId31"/>
      <p:boldItalic r:id="rId32"/>
    </p:embeddedFont>
    <p:embeddedFont>
      <p:font typeface="Hanken Grotesk SemiBold"/>
      <p:regular r:id="rId33"/>
      <p:bold r:id="rId34"/>
      <p:italic r:id="rId35"/>
      <p:boldItalic r:id="rId36"/>
    </p:embeddedFont>
    <p:embeddedFont>
      <p:font typeface="Inter"/>
      <p:regular r:id="rId37"/>
      <p:bold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HankenGrotesk-bold.fntdata"/><Relationship Id="rId25" Type="http://schemas.openxmlformats.org/officeDocument/2006/relationships/font" Target="fonts/HankenGrotesk-regular.fntdata"/><Relationship Id="rId28" Type="http://schemas.openxmlformats.org/officeDocument/2006/relationships/font" Target="fonts/HankenGrotesk-boldItalic.fntdata"/><Relationship Id="rId27" Type="http://schemas.openxmlformats.org/officeDocument/2006/relationships/font" Target="fonts/HankenGrotesk-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Roboto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Roboto-italic.fntdata"/><Relationship Id="rId30" Type="http://schemas.openxmlformats.org/officeDocument/2006/relationships/font" Target="fonts/Roboto-bold.fntdata"/><Relationship Id="rId11" Type="http://schemas.openxmlformats.org/officeDocument/2006/relationships/slide" Target="slides/slide5.xml"/><Relationship Id="rId33" Type="http://schemas.openxmlformats.org/officeDocument/2006/relationships/font" Target="fonts/HankenGroteskSemiBold-regular.fntdata"/><Relationship Id="rId10" Type="http://schemas.openxmlformats.org/officeDocument/2006/relationships/slide" Target="slides/slide4.xml"/><Relationship Id="rId32" Type="http://schemas.openxmlformats.org/officeDocument/2006/relationships/font" Target="fonts/Roboto-boldItalic.fntdata"/><Relationship Id="rId13" Type="http://schemas.openxmlformats.org/officeDocument/2006/relationships/slide" Target="slides/slide7.xml"/><Relationship Id="rId35" Type="http://schemas.openxmlformats.org/officeDocument/2006/relationships/font" Target="fonts/HankenGroteskSemiBold-italic.fntdata"/><Relationship Id="rId12" Type="http://schemas.openxmlformats.org/officeDocument/2006/relationships/slide" Target="slides/slide6.xml"/><Relationship Id="rId34" Type="http://schemas.openxmlformats.org/officeDocument/2006/relationships/font" Target="fonts/HankenGroteskSemiBold-bold.fntdata"/><Relationship Id="rId15" Type="http://schemas.openxmlformats.org/officeDocument/2006/relationships/slide" Target="slides/slide9.xml"/><Relationship Id="rId37" Type="http://schemas.openxmlformats.org/officeDocument/2006/relationships/font" Target="fonts/Inter-regular.fntdata"/><Relationship Id="rId14" Type="http://schemas.openxmlformats.org/officeDocument/2006/relationships/slide" Target="slides/slide8.xml"/><Relationship Id="rId36" Type="http://schemas.openxmlformats.org/officeDocument/2006/relationships/font" Target="fonts/HankenGroteskSemiBold-bold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38" Type="http://schemas.openxmlformats.org/officeDocument/2006/relationships/font" Target="fonts/Inter-bold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5" name="Google Shape;24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7" name="Google Shape;33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8" name="Google Shape;34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9" name="Google Shape;35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9" name="Google Shape;36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0" name="Google Shape;38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1" name="Google Shape;39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2" name="Google Shape;402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0" name="Google Shape;410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1f51b994753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1f51b994753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6" name="Google Shape;25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3" name="Google Shape;26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5" name="Google Shape;27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5" name="Google Shape;28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6" name="Google Shape;29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6" name="Google Shape;30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7" name="Google Shape;31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9" name="Google Shape;32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5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6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6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3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3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1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4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1029150" y="1563750"/>
            <a:ext cx="5715000" cy="20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idx="12" type="sldNum"/>
          </p:nvPr>
        </p:nvSpPr>
        <p:spPr>
          <a:xfrm>
            <a:off x="8472488" y="4662488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rgbClr val="A3A0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rgbClr val="A3A0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rgbClr val="A3A0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rgbClr val="A3A0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rgbClr val="A3A0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rgbClr val="A3A0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rgbClr val="A3A0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rgbClr val="A3A0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rgbClr val="A3A0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3 1">
  <p:cSld name="CUSTOM_3_2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 txBox="1"/>
          <p:nvPr>
            <p:ph idx="1" type="body"/>
          </p:nvPr>
        </p:nvSpPr>
        <p:spPr>
          <a:xfrm>
            <a:off x="457200" y="2361293"/>
            <a:ext cx="68625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 algn="l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 algn="l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2" type="body"/>
          </p:nvPr>
        </p:nvSpPr>
        <p:spPr>
          <a:xfrm>
            <a:off x="457200" y="3582599"/>
            <a:ext cx="68625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 algn="l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 algn="l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75" name="Google Shape;75;p11"/>
          <p:cNvSpPr txBox="1"/>
          <p:nvPr>
            <p:ph idx="3" type="body"/>
          </p:nvPr>
        </p:nvSpPr>
        <p:spPr>
          <a:xfrm>
            <a:off x="457200" y="1140000"/>
            <a:ext cx="68625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 algn="l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 algn="l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2">
  <p:cSld name="CUSTOM_2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/>
          <p:nvPr/>
        </p:nvSpPr>
        <p:spPr>
          <a:xfrm>
            <a:off x="-17463" y="0"/>
            <a:ext cx="6076951" cy="5143500"/>
          </a:xfrm>
          <a:prstGeom prst="rect">
            <a:avLst/>
          </a:prstGeom>
          <a:solidFill>
            <a:srgbClr val="FFFFFF">
              <a:alpha val="745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12"/>
          <p:cNvSpPr txBox="1"/>
          <p:nvPr>
            <p:ph type="title"/>
          </p:nvPr>
        </p:nvSpPr>
        <p:spPr>
          <a:xfrm>
            <a:off x="457200" y="445025"/>
            <a:ext cx="5602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9pPr>
          </a:lstStyle>
          <a:p/>
        </p:txBody>
      </p:sp>
      <p:sp>
        <p:nvSpPr>
          <p:cNvPr id="79" name="Google Shape;79;p12"/>
          <p:cNvSpPr txBox="1"/>
          <p:nvPr>
            <p:ph idx="1" type="body"/>
          </p:nvPr>
        </p:nvSpPr>
        <p:spPr>
          <a:xfrm>
            <a:off x="457200" y="1017725"/>
            <a:ext cx="5321100" cy="39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3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82" name="Google Shape;82;p13"/>
          <p:cNvSpPr txBox="1"/>
          <p:nvPr>
            <p:ph idx="1" type="body"/>
          </p:nvPr>
        </p:nvSpPr>
        <p:spPr>
          <a:xfrm>
            <a:off x="457200" y="1140000"/>
            <a:ext cx="82296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1pPr>
            <a:lvl2pPr indent="-330200" lvl="1" marL="9144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2pPr>
            <a:lvl3pPr indent="-330200" lvl="2" marL="13716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3pPr>
            <a:lvl4pPr indent="-330200" lvl="3" marL="18288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4pPr>
            <a:lvl5pPr indent="-330200" lvl="4" marL="22860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5pPr>
            <a:lvl6pPr indent="-3302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6pPr>
            <a:lvl7pPr indent="-3302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7pPr>
            <a:lvl8pPr indent="-3302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8pPr>
            <a:lvl9pPr indent="-3302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_2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85" name="Google Shape;85;p14"/>
          <p:cNvSpPr txBox="1"/>
          <p:nvPr>
            <p:ph idx="1" type="body"/>
          </p:nvPr>
        </p:nvSpPr>
        <p:spPr>
          <a:xfrm>
            <a:off x="457200" y="1140000"/>
            <a:ext cx="41148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1pPr>
            <a:lvl2pPr indent="-330200" lvl="1" marL="9144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2pPr>
            <a:lvl3pPr indent="-330200" lvl="2" marL="13716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3pPr>
            <a:lvl4pPr indent="-330200" lvl="3" marL="18288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4pPr>
            <a:lvl5pPr indent="-330200" lvl="4" marL="22860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5pPr>
            <a:lvl6pPr indent="-3302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6pPr>
            <a:lvl7pPr indent="-3302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7pPr>
            <a:lvl8pPr indent="-3302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8pPr>
            <a:lvl9pPr indent="-3302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4">
  <p:cSld name="CUSTOM_3_2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/>
          <p:cNvSpPr/>
          <p:nvPr/>
        </p:nvSpPr>
        <p:spPr>
          <a:xfrm>
            <a:off x="1333500" y="1597025"/>
            <a:ext cx="917575" cy="917575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" sz="2800" u="none" cap="none" strike="noStrike">
                <a:solidFill>
                  <a:srgbClr val="FFFFFF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1</a:t>
            </a:r>
            <a:endParaRPr/>
          </a:p>
        </p:txBody>
      </p:sp>
      <p:sp>
        <p:nvSpPr>
          <p:cNvPr id="88" name="Google Shape;88;p15"/>
          <p:cNvSpPr/>
          <p:nvPr/>
        </p:nvSpPr>
        <p:spPr>
          <a:xfrm>
            <a:off x="4113213" y="1597025"/>
            <a:ext cx="917575" cy="917575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" sz="2800" u="none" cap="none" strike="noStrike">
                <a:solidFill>
                  <a:srgbClr val="FFFFFF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2</a:t>
            </a:r>
            <a:endParaRPr/>
          </a:p>
        </p:txBody>
      </p:sp>
      <p:sp>
        <p:nvSpPr>
          <p:cNvPr id="89" name="Google Shape;89;p15"/>
          <p:cNvSpPr/>
          <p:nvPr/>
        </p:nvSpPr>
        <p:spPr>
          <a:xfrm>
            <a:off x="6892925" y="1597025"/>
            <a:ext cx="917575" cy="917575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" sz="2800" u="none" cap="none" strike="noStrike">
                <a:solidFill>
                  <a:srgbClr val="FFFFFF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3</a:t>
            </a:r>
            <a:endParaRPr/>
          </a:p>
        </p:txBody>
      </p:sp>
      <p:sp>
        <p:nvSpPr>
          <p:cNvPr id="90" name="Google Shape;90;p15"/>
          <p:cNvSpPr txBox="1"/>
          <p:nvPr>
            <p:ph idx="1" type="body"/>
          </p:nvPr>
        </p:nvSpPr>
        <p:spPr>
          <a:xfrm>
            <a:off x="489150" y="2727525"/>
            <a:ext cx="2606100" cy="18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04800" lvl="0" marL="4572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 algn="ctr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1" name="Google Shape;91;p15"/>
          <p:cNvSpPr txBox="1"/>
          <p:nvPr>
            <p:ph idx="2" type="body"/>
          </p:nvPr>
        </p:nvSpPr>
        <p:spPr>
          <a:xfrm>
            <a:off x="3268950" y="2727525"/>
            <a:ext cx="2606100" cy="18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04800" lvl="0" marL="4572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 algn="ctr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2" name="Google Shape;92;p15"/>
          <p:cNvSpPr txBox="1"/>
          <p:nvPr>
            <p:ph idx="3" type="body"/>
          </p:nvPr>
        </p:nvSpPr>
        <p:spPr>
          <a:xfrm>
            <a:off x="6048750" y="2727525"/>
            <a:ext cx="2606100" cy="18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04800" lvl="0" marL="4572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 algn="ctr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3" name="Google Shape;93;p15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section-1">
  <p:cSld name="CUSTOM_3_2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/>
          <p:nvPr/>
        </p:nvSpPr>
        <p:spPr>
          <a:xfrm>
            <a:off x="457200" y="1370013"/>
            <a:ext cx="2606675" cy="3201987"/>
          </a:xfrm>
          <a:prstGeom prst="rect">
            <a:avLst/>
          </a:prstGeom>
          <a:solidFill>
            <a:srgbClr val="FFFFFF">
              <a:alpha val="19607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6" name="Google Shape;96;p16"/>
          <p:cNvSpPr/>
          <p:nvPr/>
        </p:nvSpPr>
        <p:spPr>
          <a:xfrm>
            <a:off x="3236913" y="1370013"/>
            <a:ext cx="2606675" cy="3201987"/>
          </a:xfrm>
          <a:prstGeom prst="rect">
            <a:avLst/>
          </a:prstGeom>
          <a:solidFill>
            <a:srgbClr val="FFFFFF">
              <a:alpha val="19607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accent1"/>
              </a:solidFill>
              <a:latin typeface="Hanken Grotesk SemiBold"/>
              <a:ea typeface="Hanken Grotesk SemiBold"/>
              <a:cs typeface="Hanken Grotesk SemiBold"/>
              <a:sym typeface="Hanken Grotesk SemiBold"/>
            </a:endParaRPr>
          </a:p>
        </p:txBody>
      </p:sp>
      <p:sp>
        <p:nvSpPr>
          <p:cNvPr id="97" name="Google Shape;97;p16"/>
          <p:cNvSpPr/>
          <p:nvPr/>
        </p:nvSpPr>
        <p:spPr>
          <a:xfrm>
            <a:off x="6016625" y="1370013"/>
            <a:ext cx="2606675" cy="3201987"/>
          </a:xfrm>
          <a:prstGeom prst="rect">
            <a:avLst/>
          </a:prstGeom>
          <a:solidFill>
            <a:srgbClr val="FFFFFF">
              <a:alpha val="19607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8" name="Google Shape;98;p16"/>
          <p:cNvSpPr txBox="1"/>
          <p:nvPr>
            <p:ph idx="1" type="body"/>
          </p:nvPr>
        </p:nvSpPr>
        <p:spPr>
          <a:xfrm>
            <a:off x="457200" y="1902000"/>
            <a:ext cx="2606100" cy="26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 algn="l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algn="l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9" name="Google Shape;99;p16"/>
          <p:cNvSpPr txBox="1"/>
          <p:nvPr>
            <p:ph idx="2" type="body"/>
          </p:nvPr>
        </p:nvSpPr>
        <p:spPr>
          <a:xfrm>
            <a:off x="3237075" y="1901900"/>
            <a:ext cx="2606100" cy="26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 algn="l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algn="l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0" name="Google Shape;100;p16"/>
          <p:cNvSpPr txBox="1"/>
          <p:nvPr>
            <p:ph idx="3" type="body"/>
          </p:nvPr>
        </p:nvSpPr>
        <p:spPr>
          <a:xfrm>
            <a:off x="6016800" y="1902000"/>
            <a:ext cx="2606100" cy="26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 algn="l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algn="l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1" name="Google Shape;101;p16"/>
          <p:cNvSpPr txBox="1"/>
          <p:nvPr>
            <p:ph idx="4" type="subTitle"/>
          </p:nvPr>
        </p:nvSpPr>
        <p:spPr>
          <a:xfrm>
            <a:off x="457200" y="1370125"/>
            <a:ext cx="2606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lv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 algn="l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6"/>
          <p:cNvSpPr txBox="1"/>
          <p:nvPr>
            <p:ph idx="5" type="subTitle"/>
          </p:nvPr>
        </p:nvSpPr>
        <p:spPr>
          <a:xfrm>
            <a:off x="3237000" y="1370125"/>
            <a:ext cx="2606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lv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 algn="l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16"/>
          <p:cNvSpPr txBox="1"/>
          <p:nvPr>
            <p:ph idx="6" type="subTitle"/>
          </p:nvPr>
        </p:nvSpPr>
        <p:spPr>
          <a:xfrm>
            <a:off x="6016800" y="1370125"/>
            <a:ext cx="2606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lv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 algn="l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6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section-2">
  <p:cSld name="CUSTOM_3_2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7"/>
          <p:cNvSpPr txBox="1"/>
          <p:nvPr>
            <p:ph idx="1" type="body"/>
          </p:nvPr>
        </p:nvSpPr>
        <p:spPr>
          <a:xfrm>
            <a:off x="457200" y="2132925"/>
            <a:ext cx="2606100" cy="24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7" name="Google Shape;107;p17"/>
          <p:cNvSpPr txBox="1"/>
          <p:nvPr>
            <p:ph idx="2" type="subTitle"/>
          </p:nvPr>
        </p:nvSpPr>
        <p:spPr>
          <a:xfrm>
            <a:off x="457200" y="1477250"/>
            <a:ext cx="2606100" cy="5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lv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8" name="Google Shape;108;p17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09" name="Google Shape;109;p17"/>
          <p:cNvSpPr txBox="1"/>
          <p:nvPr>
            <p:ph idx="3" type="body"/>
          </p:nvPr>
        </p:nvSpPr>
        <p:spPr>
          <a:xfrm>
            <a:off x="3268950" y="2132925"/>
            <a:ext cx="2606100" cy="24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0" name="Google Shape;110;p17"/>
          <p:cNvSpPr txBox="1"/>
          <p:nvPr>
            <p:ph idx="4" type="subTitle"/>
          </p:nvPr>
        </p:nvSpPr>
        <p:spPr>
          <a:xfrm>
            <a:off x="3268950" y="1477250"/>
            <a:ext cx="2606100" cy="5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lv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1" name="Google Shape;111;p17"/>
          <p:cNvSpPr txBox="1"/>
          <p:nvPr>
            <p:ph idx="5" type="body"/>
          </p:nvPr>
        </p:nvSpPr>
        <p:spPr>
          <a:xfrm>
            <a:off x="6080700" y="2132925"/>
            <a:ext cx="2606100" cy="24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2" name="Google Shape;112;p17"/>
          <p:cNvSpPr txBox="1"/>
          <p:nvPr>
            <p:ph idx="6" type="subTitle"/>
          </p:nvPr>
        </p:nvSpPr>
        <p:spPr>
          <a:xfrm>
            <a:off x="6080700" y="1477250"/>
            <a:ext cx="2606100" cy="5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lv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 1 1">
  <p:cSld name="CUSTOM_3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8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15" name="Google Shape;115;p18"/>
          <p:cNvSpPr txBox="1"/>
          <p:nvPr>
            <p:ph idx="1" type="body"/>
          </p:nvPr>
        </p:nvSpPr>
        <p:spPr>
          <a:xfrm>
            <a:off x="457200" y="1834900"/>
            <a:ext cx="3776100" cy="27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10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algn="l">
              <a:spcBef>
                <a:spcPts val="1000"/>
              </a:spcBef>
              <a:spcAft>
                <a:spcPts val="0"/>
              </a:spcAft>
              <a:buSzPts val="1200"/>
              <a:buChar char="◦"/>
              <a:defRPr sz="1200"/>
            </a:lvl3pPr>
            <a:lvl4pPr indent="-304800" lvl="3" marL="1828800" algn="l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algn="l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116" name="Google Shape;116;p18"/>
          <p:cNvSpPr txBox="1"/>
          <p:nvPr>
            <p:ph idx="2" type="body"/>
          </p:nvPr>
        </p:nvSpPr>
        <p:spPr>
          <a:xfrm>
            <a:off x="4800400" y="1834900"/>
            <a:ext cx="3776100" cy="27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10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algn="l">
              <a:spcBef>
                <a:spcPts val="1000"/>
              </a:spcBef>
              <a:spcAft>
                <a:spcPts val="0"/>
              </a:spcAft>
              <a:buSzPts val="1200"/>
              <a:buChar char="◦"/>
              <a:defRPr sz="1200"/>
            </a:lvl3pPr>
            <a:lvl4pPr indent="-304800" lvl="3" marL="1828800" algn="l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algn="l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117" name="Google Shape;117;p18"/>
          <p:cNvSpPr txBox="1"/>
          <p:nvPr>
            <p:ph idx="3" type="subTitle"/>
          </p:nvPr>
        </p:nvSpPr>
        <p:spPr>
          <a:xfrm>
            <a:off x="457200" y="1164900"/>
            <a:ext cx="3776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9pPr>
          </a:lstStyle>
          <a:p/>
        </p:txBody>
      </p:sp>
      <p:sp>
        <p:nvSpPr>
          <p:cNvPr id="118" name="Google Shape;118;p18"/>
          <p:cNvSpPr txBox="1"/>
          <p:nvPr>
            <p:ph idx="4" type="subTitle"/>
          </p:nvPr>
        </p:nvSpPr>
        <p:spPr>
          <a:xfrm>
            <a:off x="4800400" y="1164900"/>
            <a:ext cx="3776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">
  <p:cSld name="CUSTOM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/>
          <p:nvPr/>
        </p:nvSpPr>
        <p:spPr>
          <a:xfrm>
            <a:off x="-7938" y="-22225"/>
            <a:ext cx="9144001" cy="5143500"/>
          </a:xfrm>
          <a:prstGeom prst="rect">
            <a:avLst/>
          </a:prstGeom>
          <a:solidFill>
            <a:srgbClr val="FFFFFF">
              <a:alpha val="4470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19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 1">
  <p:cSld name="CUSTOM_2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 1">
  <p:cSld name="CUSTOM_3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-6350" y="144463"/>
            <a:ext cx="9150350" cy="4856162"/>
          </a:xfrm>
          <a:prstGeom prst="rect">
            <a:avLst/>
          </a:prstGeom>
          <a:solidFill>
            <a:srgbClr val="FFFFFF">
              <a:alpha val="9568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3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5" name="Google Shape;15;p3"/>
          <p:cNvSpPr txBox="1"/>
          <p:nvPr>
            <p:ph idx="1" type="body"/>
          </p:nvPr>
        </p:nvSpPr>
        <p:spPr>
          <a:xfrm>
            <a:off x="457200" y="1834900"/>
            <a:ext cx="3776100" cy="27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10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algn="l">
              <a:spcBef>
                <a:spcPts val="1000"/>
              </a:spcBef>
              <a:spcAft>
                <a:spcPts val="0"/>
              </a:spcAft>
              <a:buSzPts val="1200"/>
              <a:buChar char="◦"/>
              <a:defRPr sz="1200"/>
            </a:lvl3pPr>
            <a:lvl4pPr indent="-304800" lvl="3" marL="1828800" algn="l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algn="l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16" name="Google Shape;16;p3"/>
          <p:cNvSpPr txBox="1"/>
          <p:nvPr>
            <p:ph idx="2" type="body"/>
          </p:nvPr>
        </p:nvSpPr>
        <p:spPr>
          <a:xfrm>
            <a:off x="4800400" y="1834900"/>
            <a:ext cx="3776100" cy="27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10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algn="l">
              <a:spcBef>
                <a:spcPts val="1000"/>
              </a:spcBef>
              <a:spcAft>
                <a:spcPts val="0"/>
              </a:spcAft>
              <a:buSzPts val="1200"/>
              <a:buChar char="◦"/>
              <a:defRPr sz="1200"/>
            </a:lvl3pPr>
            <a:lvl4pPr indent="-304800" lvl="3" marL="1828800" algn="l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algn="l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17" name="Google Shape;17;p3"/>
          <p:cNvSpPr txBox="1"/>
          <p:nvPr>
            <p:ph idx="3" type="subTitle"/>
          </p:nvPr>
        </p:nvSpPr>
        <p:spPr>
          <a:xfrm>
            <a:off x="457200" y="1164900"/>
            <a:ext cx="3776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4" type="subTitle"/>
          </p:nvPr>
        </p:nvSpPr>
        <p:spPr>
          <a:xfrm>
            <a:off x="4800400" y="1164900"/>
            <a:ext cx="3776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2"/>
          <p:cNvSpPr txBox="1"/>
          <p:nvPr>
            <p:ph type="ctrTitle"/>
          </p:nvPr>
        </p:nvSpPr>
        <p:spPr>
          <a:xfrm>
            <a:off x="1029150" y="1563750"/>
            <a:ext cx="5715000" cy="201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30" name="Google Shape;130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432">
          <p15:clr>
            <a:srgbClr val="E46962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2">
  <p:cSld name="CUSTOM_2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"/>
          <p:cNvSpPr/>
          <p:nvPr/>
        </p:nvSpPr>
        <p:spPr>
          <a:xfrm>
            <a:off x="-16850" y="0"/>
            <a:ext cx="6076500" cy="514350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23"/>
          <p:cNvSpPr txBox="1"/>
          <p:nvPr>
            <p:ph type="title"/>
          </p:nvPr>
        </p:nvSpPr>
        <p:spPr>
          <a:xfrm>
            <a:off x="457200" y="445025"/>
            <a:ext cx="5602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9pPr>
          </a:lstStyle>
          <a:p/>
        </p:txBody>
      </p:sp>
      <p:sp>
        <p:nvSpPr>
          <p:cNvPr id="134" name="Google Shape;134;p23"/>
          <p:cNvSpPr txBox="1"/>
          <p:nvPr>
            <p:ph idx="1" type="body"/>
          </p:nvPr>
        </p:nvSpPr>
        <p:spPr>
          <a:xfrm>
            <a:off x="457200" y="1017725"/>
            <a:ext cx="5321100" cy="395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3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4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37" name="Google Shape;137;p24"/>
          <p:cNvSpPr txBox="1"/>
          <p:nvPr>
            <p:ph idx="1" type="body"/>
          </p:nvPr>
        </p:nvSpPr>
        <p:spPr>
          <a:xfrm>
            <a:off x="457200" y="1140000"/>
            <a:ext cx="8229600" cy="342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1pPr>
            <a:lvl2pPr indent="-33020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2pPr>
            <a:lvl3pPr indent="-330200" lvl="2" marL="13716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3pPr>
            <a:lvl4pPr indent="-330200" lvl="3" marL="18288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4pPr>
            <a:lvl5pPr indent="-330200" lvl="4" marL="22860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5pPr>
            <a:lvl6pPr indent="-330200" lvl="5" marL="27432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6pPr>
            <a:lvl7pPr indent="-330200" lvl="6" marL="3200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7pPr>
            <a:lvl8pPr indent="-330200" lvl="7" marL="36576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8pPr>
            <a:lvl9pPr indent="-330200" lvl="8" marL="41148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_2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5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40" name="Google Shape;140;p25"/>
          <p:cNvSpPr txBox="1"/>
          <p:nvPr>
            <p:ph idx="1" type="body"/>
          </p:nvPr>
        </p:nvSpPr>
        <p:spPr>
          <a:xfrm>
            <a:off x="457200" y="1140000"/>
            <a:ext cx="4114800" cy="342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1pPr>
            <a:lvl2pPr indent="-33020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2pPr>
            <a:lvl3pPr indent="-330200" lvl="2" marL="13716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3pPr>
            <a:lvl4pPr indent="-330200" lvl="3" marL="18288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4pPr>
            <a:lvl5pPr indent="-330200" lvl="4" marL="22860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5pPr>
            <a:lvl6pPr indent="-330200" lvl="5" marL="27432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6pPr>
            <a:lvl7pPr indent="-330200" lvl="6" marL="3200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7pPr>
            <a:lvl8pPr indent="-330200" lvl="7" marL="36576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8pPr>
            <a:lvl9pPr indent="-330200" lvl="8" marL="41148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1">
  <p:cSld name="CUSTOM_3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6"/>
          <p:cNvSpPr/>
          <p:nvPr/>
        </p:nvSpPr>
        <p:spPr>
          <a:xfrm>
            <a:off x="-6250" y="143750"/>
            <a:ext cx="9150300" cy="4857300"/>
          </a:xfrm>
          <a:prstGeom prst="rect">
            <a:avLst/>
          </a:prstGeom>
          <a:solidFill>
            <a:srgbClr val="FFFFFF">
              <a:alpha val="96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6"/>
          <p:cNvSpPr/>
          <p:nvPr/>
        </p:nvSpPr>
        <p:spPr>
          <a:xfrm>
            <a:off x="734713" y="2673400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→</a:t>
            </a:r>
            <a:endParaRPr b="1" sz="1800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44" name="Google Shape;144;p26"/>
          <p:cNvSpPr/>
          <p:nvPr/>
        </p:nvSpPr>
        <p:spPr>
          <a:xfrm>
            <a:off x="734700" y="3894725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→</a:t>
            </a:r>
            <a:endParaRPr b="1" sz="1800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45" name="Google Shape;145;p26"/>
          <p:cNvSpPr txBox="1"/>
          <p:nvPr>
            <p:ph idx="1" type="body"/>
          </p:nvPr>
        </p:nvSpPr>
        <p:spPr>
          <a:xfrm>
            <a:off x="1373975" y="2361292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6" name="Google Shape;146;p26"/>
          <p:cNvSpPr txBox="1"/>
          <p:nvPr>
            <p:ph idx="2" type="body"/>
          </p:nvPr>
        </p:nvSpPr>
        <p:spPr>
          <a:xfrm>
            <a:off x="1373975" y="3582596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7" name="Google Shape;147;p26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48" name="Google Shape;148;p26"/>
          <p:cNvSpPr txBox="1"/>
          <p:nvPr>
            <p:ph idx="3" type="body"/>
          </p:nvPr>
        </p:nvSpPr>
        <p:spPr>
          <a:xfrm>
            <a:off x="1373975" y="1140000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9" name="Google Shape;149;p26"/>
          <p:cNvSpPr/>
          <p:nvPr/>
        </p:nvSpPr>
        <p:spPr>
          <a:xfrm>
            <a:off x="734713" y="1452088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→</a:t>
            </a:r>
            <a:endParaRPr b="1" sz="1800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2">
  <p:cSld name="CUSTOM_3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7"/>
          <p:cNvSpPr txBox="1"/>
          <p:nvPr>
            <p:ph idx="1" type="body"/>
          </p:nvPr>
        </p:nvSpPr>
        <p:spPr>
          <a:xfrm>
            <a:off x="4572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2" name="Google Shape;152;p27"/>
          <p:cNvSpPr txBox="1"/>
          <p:nvPr>
            <p:ph idx="2" type="body"/>
          </p:nvPr>
        </p:nvSpPr>
        <p:spPr>
          <a:xfrm>
            <a:off x="32370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3" name="Google Shape;153;p27"/>
          <p:cNvSpPr txBox="1"/>
          <p:nvPr>
            <p:ph idx="3" type="body"/>
          </p:nvPr>
        </p:nvSpPr>
        <p:spPr>
          <a:xfrm>
            <a:off x="60168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4" name="Google Shape;154;p27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cxnSp>
        <p:nvCxnSpPr>
          <p:cNvPr id="155" name="Google Shape;155;p27"/>
          <p:cNvCxnSpPr/>
          <p:nvPr/>
        </p:nvCxnSpPr>
        <p:spPr>
          <a:xfrm>
            <a:off x="457200" y="1599075"/>
            <a:ext cx="0" cy="2199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6" name="Google Shape;156;p27"/>
          <p:cNvCxnSpPr/>
          <p:nvPr/>
        </p:nvCxnSpPr>
        <p:spPr>
          <a:xfrm>
            <a:off x="3237000" y="1599075"/>
            <a:ext cx="0" cy="2199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7" name="Google Shape;157;p27"/>
          <p:cNvCxnSpPr/>
          <p:nvPr/>
        </p:nvCxnSpPr>
        <p:spPr>
          <a:xfrm>
            <a:off x="6016800" y="1599075"/>
            <a:ext cx="0" cy="2199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3">
  <p:cSld name="CUSTOM_3_2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8"/>
          <p:cNvSpPr txBox="1"/>
          <p:nvPr>
            <p:ph idx="1" type="body"/>
          </p:nvPr>
        </p:nvSpPr>
        <p:spPr>
          <a:xfrm>
            <a:off x="1373975" y="2361292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0" name="Google Shape;160;p28"/>
          <p:cNvSpPr txBox="1"/>
          <p:nvPr>
            <p:ph idx="2" type="body"/>
          </p:nvPr>
        </p:nvSpPr>
        <p:spPr>
          <a:xfrm>
            <a:off x="1373975" y="3582596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1" name="Google Shape;161;p28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62" name="Google Shape;162;p28"/>
          <p:cNvSpPr txBox="1"/>
          <p:nvPr>
            <p:ph idx="3" type="body"/>
          </p:nvPr>
        </p:nvSpPr>
        <p:spPr>
          <a:xfrm>
            <a:off x="1373975" y="1140000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3" name="Google Shape;163;p28"/>
          <p:cNvSpPr/>
          <p:nvPr/>
        </p:nvSpPr>
        <p:spPr>
          <a:xfrm>
            <a:off x="734713" y="1452100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1</a:t>
            </a:r>
            <a:endParaRPr b="1" sz="1800">
              <a:solidFill>
                <a:schemeClr val="accent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64" name="Google Shape;164;p28"/>
          <p:cNvSpPr/>
          <p:nvPr/>
        </p:nvSpPr>
        <p:spPr>
          <a:xfrm>
            <a:off x="734700" y="2673413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2</a:t>
            </a:r>
            <a:endParaRPr b="1" sz="1800">
              <a:solidFill>
                <a:schemeClr val="accent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65" name="Google Shape;165;p28"/>
          <p:cNvSpPr/>
          <p:nvPr/>
        </p:nvSpPr>
        <p:spPr>
          <a:xfrm>
            <a:off x="734725" y="3894738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3</a:t>
            </a:r>
            <a:endParaRPr b="1" sz="1800">
              <a:solidFill>
                <a:schemeClr val="accent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3 1">
  <p:cSld name="CUSTOM_3_2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9"/>
          <p:cNvSpPr txBox="1"/>
          <p:nvPr>
            <p:ph idx="1" type="body"/>
          </p:nvPr>
        </p:nvSpPr>
        <p:spPr>
          <a:xfrm>
            <a:off x="457200" y="2361293"/>
            <a:ext cx="68625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8" name="Google Shape;168;p29"/>
          <p:cNvSpPr txBox="1"/>
          <p:nvPr>
            <p:ph idx="2" type="body"/>
          </p:nvPr>
        </p:nvSpPr>
        <p:spPr>
          <a:xfrm>
            <a:off x="457200" y="3582599"/>
            <a:ext cx="68625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9" name="Google Shape;169;p29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70" name="Google Shape;170;p29"/>
          <p:cNvSpPr txBox="1"/>
          <p:nvPr>
            <p:ph idx="3" type="body"/>
          </p:nvPr>
        </p:nvSpPr>
        <p:spPr>
          <a:xfrm>
            <a:off x="457200" y="1140000"/>
            <a:ext cx="68625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4">
  <p:cSld name="CUSTOM_3_2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0"/>
          <p:cNvSpPr txBox="1"/>
          <p:nvPr>
            <p:ph idx="1" type="body"/>
          </p:nvPr>
        </p:nvSpPr>
        <p:spPr>
          <a:xfrm>
            <a:off x="489150" y="2727525"/>
            <a:ext cx="2606100" cy="18480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048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 rtl="0" algn="ctr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3" name="Google Shape;173;p30"/>
          <p:cNvSpPr txBox="1"/>
          <p:nvPr>
            <p:ph idx="2" type="body"/>
          </p:nvPr>
        </p:nvSpPr>
        <p:spPr>
          <a:xfrm>
            <a:off x="3268950" y="2727525"/>
            <a:ext cx="2606100" cy="18480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048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 rtl="0" algn="ctr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4" name="Google Shape;174;p30"/>
          <p:cNvSpPr txBox="1"/>
          <p:nvPr>
            <p:ph idx="3" type="body"/>
          </p:nvPr>
        </p:nvSpPr>
        <p:spPr>
          <a:xfrm>
            <a:off x="6048750" y="2727525"/>
            <a:ext cx="2606100" cy="18480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048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 rtl="0" algn="ctr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5" name="Google Shape;175;p30"/>
          <p:cNvSpPr/>
          <p:nvPr/>
        </p:nvSpPr>
        <p:spPr>
          <a:xfrm>
            <a:off x="1333794" y="1597025"/>
            <a:ext cx="916800" cy="9168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2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1</a:t>
            </a:r>
            <a:endParaRPr b="1" sz="2800">
              <a:solidFill>
                <a:schemeClr val="dk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76" name="Google Shape;176;p30"/>
          <p:cNvSpPr/>
          <p:nvPr/>
        </p:nvSpPr>
        <p:spPr>
          <a:xfrm>
            <a:off x="4113597" y="1597025"/>
            <a:ext cx="916800" cy="9168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2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2</a:t>
            </a:r>
            <a:endParaRPr b="1" sz="2800">
              <a:solidFill>
                <a:schemeClr val="dk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77" name="Google Shape;177;p30"/>
          <p:cNvSpPr/>
          <p:nvPr/>
        </p:nvSpPr>
        <p:spPr>
          <a:xfrm>
            <a:off x="6893399" y="1597025"/>
            <a:ext cx="916800" cy="9168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2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3</a:t>
            </a:r>
            <a:endParaRPr b="1" sz="2800">
              <a:solidFill>
                <a:schemeClr val="dk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78" name="Google Shape;178;p30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5">
  <p:cSld name="CUSTOM_3_2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1"/>
          <p:cNvSpPr txBox="1"/>
          <p:nvPr>
            <p:ph idx="1" type="body"/>
          </p:nvPr>
        </p:nvSpPr>
        <p:spPr>
          <a:xfrm>
            <a:off x="457200" y="1834125"/>
            <a:ext cx="2606100" cy="22731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182875" spcFirstLastPara="1" rIns="137150" wrap="square" tIns="18287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1" name="Google Shape;181;p31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82" name="Google Shape;182;p31"/>
          <p:cNvSpPr/>
          <p:nvPr/>
        </p:nvSpPr>
        <p:spPr>
          <a:xfrm>
            <a:off x="457204" y="1472400"/>
            <a:ext cx="476700" cy="3618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4643E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1</a:t>
            </a:r>
            <a:endParaRPr b="1" sz="1800">
              <a:solidFill>
                <a:schemeClr val="dk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83" name="Google Shape;183;p31"/>
          <p:cNvSpPr/>
          <p:nvPr/>
        </p:nvSpPr>
        <p:spPr>
          <a:xfrm>
            <a:off x="3237004" y="1472400"/>
            <a:ext cx="476700" cy="3618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4643E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2</a:t>
            </a:r>
            <a:endParaRPr b="1" sz="1800">
              <a:solidFill>
                <a:schemeClr val="dk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84" name="Google Shape;184;p31"/>
          <p:cNvSpPr/>
          <p:nvPr/>
        </p:nvSpPr>
        <p:spPr>
          <a:xfrm>
            <a:off x="6016804" y="1472400"/>
            <a:ext cx="476700" cy="3618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4643E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3</a:t>
            </a:r>
            <a:endParaRPr b="1" sz="1800">
              <a:solidFill>
                <a:schemeClr val="dk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85" name="Google Shape;185;p31"/>
          <p:cNvSpPr txBox="1"/>
          <p:nvPr>
            <p:ph idx="2" type="body"/>
          </p:nvPr>
        </p:nvSpPr>
        <p:spPr>
          <a:xfrm>
            <a:off x="3237000" y="1834125"/>
            <a:ext cx="2606100" cy="22731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182875" spcFirstLastPara="1" rIns="137150" wrap="square" tIns="18287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6" name="Google Shape;186;p31"/>
          <p:cNvSpPr txBox="1"/>
          <p:nvPr>
            <p:ph idx="3" type="body"/>
          </p:nvPr>
        </p:nvSpPr>
        <p:spPr>
          <a:xfrm>
            <a:off x="6016800" y="1834125"/>
            <a:ext cx="2606100" cy="22731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182875" spcFirstLastPara="1" rIns="137150" wrap="square" tIns="18287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1 1">
  <p:cSld name="CUSTOM_3_2_3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idx="1" type="body"/>
          </p:nvPr>
        </p:nvSpPr>
        <p:spPr>
          <a:xfrm>
            <a:off x="457200" y="2361293"/>
            <a:ext cx="68625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1" name="Google Shape;21;p4"/>
          <p:cNvSpPr txBox="1"/>
          <p:nvPr>
            <p:ph idx="2" type="body"/>
          </p:nvPr>
        </p:nvSpPr>
        <p:spPr>
          <a:xfrm>
            <a:off x="457200" y="3582599"/>
            <a:ext cx="68625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23" name="Google Shape;23;p4"/>
          <p:cNvSpPr txBox="1"/>
          <p:nvPr>
            <p:ph idx="3" type="body"/>
          </p:nvPr>
        </p:nvSpPr>
        <p:spPr>
          <a:xfrm>
            <a:off x="457200" y="1140000"/>
            <a:ext cx="68625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section-1">
  <p:cSld name="CUSTOM_3_2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2"/>
          <p:cNvSpPr/>
          <p:nvPr/>
        </p:nvSpPr>
        <p:spPr>
          <a:xfrm>
            <a:off x="457350" y="1370700"/>
            <a:ext cx="2606100" cy="3201300"/>
          </a:xfrm>
          <a:prstGeom prst="rect">
            <a:avLst/>
          </a:prstGeom>
          <a:solidFill>
            <a:srgbClr val="FFFFFF">
              <a:alpha val="19620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018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89" name="Google Shape;189;p32"/>
          <p:cNvSpPr/>
          <p:nvPr/>
        </p:nvSpPr>
        <p:spPr>
          <a:xfrm>
            <a:off x="3237075" y="1370700"/>
            <a:ext cx="2606100" cy="3201300"/>
          </a:xfrm>
          <a:prstGeom prst="rect">
            <a:avLst/>
          </a:prstGeom>
          <a:solidFill>
            <a:srgbClr val="FFFFFF">
              <a:alpha val="19620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>
              <a:solidFill>
                <a:schemeClr val="accent1"/>
              </a:solidFill>
              <a:latin typeface="Hanken Grotesk SemiBold"/>
              <a:ea typeface="Hanken Grotesk SemiBold"/>
              <a:cs typeface="Hanken Grotesk SemiBold"/>
              <a:sym typeface="Hanken Grotesk SemiBold"/>
            </a:endParaRPr>
          </a:p>
        </p:txBody>
      </p:sp>
      <p:sp>
        <p:nvSpPr>
          <p:cNvPr id="190" name="Google Shape;190;p32"/>
          <p:cNvSpPr/>
          <p:nvPr/>
        </p:nvSpPr>
        <p:spPr>
          <a:xfrm>
            <a:off x="6016800" y="1370700"/>
            <a:ext cx="2606100" cy="3201300"/>
          </a:xfrm>
          <a:prstGeom prst="rect">
            <a:avLst/>
          </a:prstGeom>
          <a:solidFill>
            <a:srgbClr val="FFFFFF">
              <a:alpha val="19620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91" name="Google Shape;191;p32"/>
          <p:cNvSpPr txBox="1"/>
          <p:nvPr>
            <p:ph idx="1" type="body"/>
          </p:nvPr>
        </p:nvSpPr>
        <p:spPr>
          <a:xfrm>
            <a:off x="457200" y="1902000"/>
            <a:ext cx="2606100" cy="26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92" name="Google Shape;192;p32"/>
          <p:cNvSpPr txBox="1"/>
          <p:nvPr>
            <p:ph idx="2" type="body"/>
          </p:nvPr>
        </p:nvSpPr>
        <p:spPr>
          <a:xfrm>
            <a:off x="3237075" y="1901900"/>
            <a:ext cx="2606100" cy="26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93" name="Google Shape;193;p32"/>
          <p:cNvSpPr txBox="1"/>
          <p:nvPr>
            <p:ph idx="3" type="body"/>
          </p:nvPr>
        </p:nvSpPr>
        <p:spPr>
          <a:xfrm>
            <a:off x="6016800" y="1902000"/>
            <a:ext cx="2606100" cy="26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94" name="Google Shape;194;p32"/>
          <p:cNvSpPr txBox="1"/>
          <p:nvPr>
            <p:ph idx="4" type="subTitle"/>
          </p:nvPr>
        </p:nvSpPr>
        <p:spPr>
          <a:xfrm>
            <a:off x="457200" y="1370125"/>
            <a:ext cx="2606100" cy="5727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p32"/>
          <p:cNvSpPr txBox="1"/>
          <p:nvPr>
            <p:ph idx="5" type="subTitle"/>
          </p:nvPr>
        </p:nvSpPr>
        <p:spPr>
          <a:xfrm>
            <a:off x="3237000" y="1370125"/>
            <a:ext cx="2606100" cy="5727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32"/>
          <p:cNvSpPr txBox="1"/>
          <p:nvPr>
            <p:ph idx="6" type="subTitle"/>
          </p:nvPr>
        </p:nvSpPr>
        <p:spPr>
          <a:xfrm>
            <a:off x="6016800" y="1370125"/>
            <a:ext cx="2606100" cy="5727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p32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section-2">
  <p:cSld name="CUSTOM_3_2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3"/>
          <p:cNvSpPr txBox="1"/>
          <p:nvPr>
            <p:ph idx="1" type="body"/>
          </p:nvPr>
        </p:nvSpPr>
        <p:spPr>
          <a:xfrm>
            <a:off x="457200" y="2132925"/>
            <a:ext cx="2606100" cy="24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00" name="Google Shape;200;p33"/>
          <p:cNvSpPr txBox="1"/>
          <p:nvPr>
            <p:ph idx="2" type="subTitle"/>
          </p:nvPr>
        </p:nvSpPr>
        <p:spPr>
          <a:xfrm>
            <a:off x="457200" y="1477250"/>
            <a:ext cx="2606100" cy="5313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01" name="Google Shape;201;p33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202" name="Google Shape;202;p33"/>
          <p:cNvSpPr txBox="1"/>
          <p:nvPr>
            <p:ph idx="3" type="body"/>
          </p:nvPr>
        </p:nvSpPr>
        <p:spPr>
          <a:xfrm>
            <a:off x="3268950" y="2132925"/>
            <a:ext cx="2606100" cy="24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03" name="Google Shape;203;p33"/>
          <p:cNvSpPr txBox="1"/>
          <p:nvPr>
            <p:ph idx="4" type="subTitle"/>
          </p:nvPr>
        </p:nvSpPr>
        <p:spPr>
          <a:xfrm>
            <a:off x="3268950" y="1477250"/>
            <a:ext cx="2606100" cy="5313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04" name="Google Shape;204;p33"/>
          <p:cNvSpPr txBox="1"/>
          <p:nvPr>
            <p:ph idx="5" type="body"/>
          </p:nvPr>
        </p:nvSpPr>
        <p:spPr>
          <a:xfrm>
            <a:off x="6080700" y="2132925"/>
            <a:ext cx="2606100" cy="24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05" name="Google Shape;205;p33"/>
          <p:cNvSpPr txBox="1"/>
          <p:nvPr>
            <p:ph idx="6" type="subTitle"/>
          </p:nvPr>
        </p:nvSpPr>
        <p:spPr>
          <a:xfrm>
            <a:off x="6080700" y="1477250"/>
            <a:ext cx="2606100" cy="5313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section-3">
  <p:cSld name="CUSTOM_3_2_1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4"/>
          <p:cNvSpPr/>
          <p:nvPr/>
        </p:nvSpPr>
        <p:spPr>
          <a:xfrm>
            <a:off x="-6250" y="143750"/>
            <a:ext cx="9150300" cy="4857300"/>
          </a:xfrm>
          <a:prstGeom prst="rect">
            <a:avLst/>
          </a:prstGeom>
          <a:solidFill>
            <a:srgbClr val="FFFFFF">
              <a:alpha val="96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34"/>
          <p:cNvSpPr txBox="1"/>
          <p:nvPr>
            <p:ph idx="1" type="body"/>
          </p:nvPr>
        </p:nvSpPr>
        <p:spPr>
          <a:xfrm>
            <a:off x="2064350" y="1140000"/>
            <a:ext cx="52521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09" name="Google Shape;209;p34"/>
          <p:cNvSpPr txBox="1"/>
          <p:nvPr>
            <p:ph idx="2" type="body"/>
          </p:nvPr>
        </p:nvSpPr>
        <p:spPr>
          <a:xfrm>
            <a:off x="2064350" y="2361288"/>
            <a:ext cx="52521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10" name="Google Shape;210;p34"/>
          <p:cNvSpPr txBox="1"/>
          <p:nvPr>
            <p:ph idx="3" type="subTitle"/>
          </p:nvPr>
        </p:nvSpPr>
        <p:spPr>
          <a:xfrm>
            <a:off x="457200" y="1140100"/>
            <a:ext cx="14040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p34"/>
          <p:cNvSpPr txBox="1"/>
          <p:nvPr>
            <p:ph idx="4" type="subTitle"/>
          </p:nvPr>
        </p:nvSpPr>
        <p:spPr>
          <a:xfrm>
            <a:off x="457200" y="2361338"/>
            <a:ext cx="14040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2" name="Google Shape;212;p34"/>
          <p:cNvSpPr txBox="1"/>
          <p:nvPr>
            <p:ph idx="5" type="subTitle"/>
          </p:nvPr>
        </p:nvSpPr>
        <p:spPr>
          <a:xfrm>
            <a:off x="457200" y="3582600"/>
            <a:ext cx="14040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34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214" name="Google Shape;214;p34"/>
          <p:cNvSpPr txBox="1"/>
          <p:nvPr>
            <p:ph idx="6" type="body"/>
          </p:nvPr>
        </p:nvSpPr>
        <p:spPr>
          <a:xfrm>
            <a:off x="2064350" y="3582588"/>
            <a:ext cx="52521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 1">
  <p:cSld name="CUSTOM_3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5"/>
          <p:cNvSpPr/>
          <p:nvPr/>
        </p:nvSpPr>
        <p:spPr>
          <a:xfrm>
            <a:off x="-6250" y="143750"/>
            <a:ext cx="9150300" cy="4857300"/>
          </a:xfrm>
          <a:prstGeom prst="rect">
            <a:avLst/>
          </a:prstGeom>
          <a:solidFill>
            <a:srgbClr val="FFFFFF">
              <a:alpha val="96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35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218" name="Google Shape;218;p35"/>
          <p:cNvSpPr txBox="1"/>
          <p:nvPr>
            <p:ph idx="1" type="body"/>
          </p:nvPr>
        </p:nvSpPr>
        <p:spPr>
          <a:xfrm>
            <a:off x="4572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rtl="0">
              <a:spcBef>
                <a:spcPts val="1000"/>
              </a:spcBef>
              <a:spcAft>
                <a:spcPts val="0"/>
              </a:spcAft>
              <a:buSzPts val="1200"/>
              <a:buChar char="◦"/>
              <a:defRPr sz="1200"/>
            </a:lvl3pPr>
            <a:lvl4pPr indent="-304800" lvl="3" marL="1828800" rtl="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1000"/>
              </a:spcBef>
              <a:spcAft>
                <a:spcPts val="100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219" name="Google Shape;219;p35"/>
          <p:cNvSpPr txBox="1"/>
          <p:nvPr>
            <p:ph idx="2" type="body"/>
          </p:nvPr>
        </p:nvSpPr>
        <p:spPr>
          <a:xfrm>
            <a:off x="48004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rtl="0">
              <a:spcBef>
                <a:spcPts val="1000"/>
              </a:spcBef>
              <a:spcAft>
                <a:spcPts val="0"/>
              </a:spcAft>
              <a:buSzPts val="1200"/>
              <a:buChar char="◦"/>
              <a:defRPr sz="1200"/>
            </a:lvl3pPr>
            <a:lvl4pPr indent="-304800" lvl="3" marL="1828800" rtl="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1000"/>
              </a:spcBef>
              <a:spcAft>
                <a:spcPts val="100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220" name="Google Shape;220;p35"/>
          <p:cNvSpPr txBox="1"/>
          <p:nvPr>
            <p:ph idx="3" type="subTitle"/>
          </p:nvPr>
        </p:nvSpPr>
        <p:spPr>
          <a:xfrm>
            <a:off x="457200" y="1164900"/>
            <a:ext cx="3776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9pPr>
          </a:lstStyle>
          <a:p/>
        </p:txBody>
      </p:sp>
      <p:sp>
        <p:nvSpPr>
          <p:cNvPr id="221" name="Google Shape;221;p35"/>
          <p:cNvSpPr txBox="1"/>
          <p:nvPr>
            <p:ph idx="4" type="subTitle"/>
          </p:nvPr>
        </p:nvSpPr>
        <p:spPr>
          <a:xfrm>
            <a:off x="4800400" y="1164900"/>
            <a:ext cx="3776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  <p15:guide id="3" pos="288">
          <p15:clr>
            <a:srgbClr val="E46962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 1 1">
  <p:cSld name="CUSTOM_3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6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224" name="Google Shape;224;p36"/>
          <p:cNvSpPr txBox="1"/>
          <p:nvPr>
            <p:ph idx="1" type="body"/>
          </p:nvPr>
        </p:nvSpPr>
        <p:spPr>
          <a:xfrm>
            <a:off x="4572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rtl="0">
              <a:spcBef>
                <a:spcPts val="1000"/>
              </a:spcBef>
              <a:spcAft>
                <a:spcPts val="0"/>
              </a:spcAft>
              <a:buSzPts val="1200"/>
              <a:buChar char="◦"/>
              <a:defRPr sz="1200"/>
            </a:lvl3pPr>
            <a:lvl4pPr indent="-304800" lvl="3" marL="1828800" rtl="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1000"/>
              </a:spcBef>
              <a:spcAft>
                <a:spcPts val="100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225" name="Google Shape;225;p36"/>
          <p:cNvSpPr txBox="1"/>
          <p:nvPr>
            <p:ph idx="2" type="body"/>
          </p:nvPr>
        </p:nvSpPr>
        <p:spPr>
          <a:xfrm>
            <a:off x="48004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rtl="0">
              <a:spcBef>
                <a:spcPts val="1000"/>
              </a:spcBef>
              <a:spcAft>
                <a:spcPts val="0"/>
              </a:spcAft>
              <a:buSzPts val="1200"/>
              <a:buChar char="◦"/>
              <a:defRPr sz="1200"/>
            </a:lvl3pPr>
            <a:lvl4pPr indent="-304800" lvl="3" marL="1828800" rtl="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1000"/>
              </a:spcBef>
              <a:spcAft>
                <a:spcPts val="100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226" name="Google Shape;226;p36"/>
          <p:cNvSpPr txBox="1"/>
          <p:nvPr>
            <p:ph idx="3" type="subTitle"/>
          </p:nvPr>
        </p:nvSpPr>
        <p:spPr>
          <a:xfrm>
            <a:off x="457200" y="1164900"/>
            <a:ext cx="3776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9pPr>
          </a:lstStyle>
          <a:p/>
        </p:txBody>
      </p:sp>
      <p:sp>
        <p:nvSpPr>
          <p:cNvPr id="227" name="Google Shape;227;p36"/>
          <p:cNvSpPr txBox="1"/>
          <p:nvPr>
            <p:ph idx="4" type="subTitle"/>
          </p:nvPr>
        </p:nvSpPr>
        <p:spPr>
          <a:xfrm>
            <a:off x="4800400" y="1164900"/>
            <a:ext cx="3776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  <p15:guide id="3" pos="288">
          <p15:clr>
            <a:srgbClr val="E46962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">
  <p:cSld name="CUSTOM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7"/>
          <p:cNvSpPr/>
          <p:nvPr/>
        </p:nvSpPr>
        <p:spPr>
          <a:xfrm>
            <a:off x="-7275" y="-21825"/>
            <a:ext cx="9144000" cy="5143500"/>
          </a:xfrm>
          <a:prstGeom prst="rect">
            <a:avLst/>
          </a:prstGeom>
          <a:solidFill>
            <a:srgbClr val="FFFFFF">
              <a:alpha val="4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37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 1">
  <p:cSld name="CUSTOM_2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8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1 1">
  <p:cSld name="CUSTOM_3_2_3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9"/>
          <p:cNvSpPr txBox="1"/>
          <p:nvPr>
            <p:ph idx="1" type="body"/>
          </p:nvPr>
        </p:nvSpPr>
        <p:spPr>
          <a:xfrm>
            <a:off x="457200" y="2361293"/>
            <a:ext cx="68625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35" name="Google Shape;235;p39"/>
          <p:cNvSpPr txBox="1"/>
          <p:nvPr>
            <p:ph idx="2" type="body"/>
          </p:nvPr>
        </p:nvSpPr>
        <p:spPr>
          <a:xfrm>
            <a:off x="457200" y="3582599"/>
            <a:ext cx="68625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36" name="Google Shape;236;p39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237" name="Google Shape;237;p39"/>
          <p:cNvSpPr txBox="1"/>
          <p:nvPr>
            <p:ph idx="3" type="body"/>
          </p:nvPr>
        </p:nvSpPr>
        <p:spPr>
          <a:xfrm>
            <a:off x="457200" y="1140000"/>
            <a:ext cx="68625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6">
  <p:cSld name="CUSTOM_3_2_1_2"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0"/>
          <p:cNvSpPr txBox="1"/>
          <p:nvPr>
            <p:ph idx="1" type="body"/>
          </p:nvPr>
        </p:nvSpPr>
        <p:spPr>
          <a:xfrm>
            <a:off x="4572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0" name="Google Shape;240;p40"/>
          <p:cNvSpPr txBox="1"/>
          <p:nvPr>
            <p:ph idx="2" type="body"/>
          </p:nvPr>
        </p:nvSpPr>
        <p:spPr>
          <a:xfrm>
            <a:off x="32370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1" name="Google Shape;241;p40"/>
          <p:cNvSpPr txBox="1"/>
          <p:nvPr>
            <p:ph idx="3" type="body"/>
          </p:nvPr>
        </p:nvSpPr>
        <p:spPr>
          <a:xfrm>
            <a:off x="60168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2" name="Google Shape;242;p40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6">
  <p:cSld name="CUSTOM_3_2_1_2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idx="1" type="body"/>
          </p:nvPr>
        </p:nvSpPr>
        <p:spPr>
          <a:xfrm>
            <a:off x="457200" y="1607925"/>
            <a:ext cx="2606100" cy="21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3237000" y="1607925"/>
            <a:ext cx="2606100" cy="21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" name="Google Shape;27;p5"/>
          <p:cNvSpPr txBox="1"/>
          <p:nvPr>
            <p:ph idx="3" type="body"/>
          </p:nvPr>
        </p:nvSpPr>
        <p:spPr>
          <a:xfrm>
            <a:off x="6016800" y="1607925"/>
            <a:ext cx="2606100" cy="21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8" name="Google Shape;28;p5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2">
  <p:cSld name="CUSTOM_3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Google Shape;30;p6"/>
          <p:cNvCxnSpPr/>
          <p:nvPr/>
        </p:nvCxnSpPr>
        <p:spPr>
          <a:xfrm>
            <a:off x="457200" y="1598613"/>
            <a:ext cx="0" cy="2200275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" name="Google Shape;31;p6"/>
          <p:cNvCxnSpPr/>
          <p:nvPr/>
        </p:nvCxnSpPr>
        <p:spPr>
          <a:xfrm>
            <a:off x="3236913" y="1598613"/>
            <a:ext cx="0" cy="2200275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" name="Google Shape;32;p6"/>
          <p:cNvCxnSpPr/>
          <p:nvPr/>
        </p:nvCxnSpPr>
        <p:spPr>
          <a:xfrm>
            <a:off x="6016625" y="1598613"/>
            <a:ext cx="0" cy="2200275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" name="Google Shape;33;p6"/>
          <p:cNvSpPr txBox="1"/>
          <p:nvPr>
            <p:ph idx="1" type="body"/>
          </p:nvPr>
        </p:nvSpPr>
        <p:spPr>
          <a:xfrm>
            <a:off x="457200" y="1607925"/>
            <a:ext cx="2606100" cy="21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 algn="l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 algn="l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4" name="Google Shape;34;p6"/>
          <p:cNvSpPr txBox="1"/>
          <p:nvPr>
            <p:ph idx="2" type="body"/>
          </p:nvPr>
        </p:nvSpPr>
        <p:spPr>
          <a:xfrm>
            <a:off x="3237000" y="1607925"/>
            <a:ext cx="2606100" cy="21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 algn="l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 algn="l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3" type="body"/>
          </p:nvPr>
        </p:nvSpPr>
        <p:spPr>
          <a:xfrm>
            <a:off x="6016800" y="1607925"/>
            <a:ext cx="2606100" cy="21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 algn="l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 algn="l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6" name="Google Shape;36;p6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1">
  <p:cSld name="CUSTOM_3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/>
          <p:nvPr/>
        </p:nvSpPr>
        <p:spPr>
          <a:xfrm>
            <a:off x="-6350" y="144463"/>
            <a:ext cx="9150350" cy="4856162"/>
          </a:xfrm>
          <a:prstGeom prst="rect">
            <a:avLst/>
          </a:prstGeom>
          <a:solidFill>
            <a:srgbClr val="FFFFFF">
              <a:alpha val="9568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7"/>
          <p:cNvSpPr/>
          <p:nvPr/>
        </p:nvSpPr>
        <p:spPr>
          <a:xfrm>
            <a:off x="735013" y="2673350"/>
            <a:ext cx="361950" cy="36195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" sz="1800" u="none" cap="none" strike="noStrike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→</a:t>
            </a:r>
            <a:endParaRPr/>
          </a:p>
        </p:txBody>
      </p:sp>
      <p:sp>
        <p:nvSpPr>
          <p:cNvPr id="40" name="Google Shape;40;p7"/>
          <p:cNvSpPr/>
          <p:nvPr/>
        </p:nvSpPr>
        <p:spPr>
          <a:xfrm>
            <a:off x="735013" y="3894138"/>
            <a:ext cx="361950" cy="36195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" sz="1800" u="none" cap="none" strike="noStrike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→</a:t>
            </a:r>
            <a:endParaRPr/>
          </a:p>
        </p:txBody>
      </p:sp>
      <p:sp>
        <p:nvSpPr>
          <p:cNvPr id="41" name="Google Shape;41;p7"/>
          <p:cNvSpPr/>
          <p:nvPr/>
        </p:nvSpPr>
        <p:spPr>
          <a:xfrm>
            <a:off x="735013" y="1452563"/>
            <a:ext cx="361950" cy="36195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" sz="1800" u="none" cap="none" strike="noStrike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→</a:t>
            </a:r>
            <a:endParaRPr/>
          </a:p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1373975" y="2361292"/>
            <a:ext cx="59457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 algn="l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 algn="l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1373975" y="3582596"/>
            <a:ext cx="59457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 algn="l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 algn="l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4" name="Google Shape;44;p7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45" name="Google Shape;45;p7"/>
          <p:cNvSpPr txBox="1"/>
          <p:nvPr>
            <p:ph idx="3" type="body"/>
          </p:nvPr>
        </p:nvSpPr>
        <p:spPr>
          <a:xfrm>
            <a:off x="1373975" y="1140000"/>
            <a:ext cx="59457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 algn="l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 algn="l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3">
  <p:cSld name="CUSTOM_3_2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/>
          <p:nvPr/>
        </p:nvSpPr>
        <p:spPr>
          <a:xfrm>
            <a:off x="735013" y="1452563"/>
            <a:ext cx="361950" cy="36195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" sz="1800" u="none" cap="none" strike="noStrike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1</a:t>
            </a:r>
            <a:endParaRPr/>
          </a:p>
        </p:txBody>
      </p:sp>
      <p:sp>
        <p:nvSpPr>
          <p:cNvPr id="48" name="Google Shape;48;p8"/>
          <p:cNvSpPr/>
          <p:nvPr/>
        </p:nvSpPr>
        <p:spPr>
          <a:xfrm>
            <a:off x="735013" y="2673350"/>
            <a:ext cx="361950" cy="36195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" sz="1800" u="none" cap="none" strike="noStrike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2</a:t>
            </a:r>
            <a:endParaRPr/>
          </a:p>
        </p:txBody>
      </p:sp>
      <p:sp>
        <p:nvSpPr>
          <p:cNvPr id="49" name="Google Shape;49;p8"/>
          <p:cNvSpPr/>
          <p:nvPr/>
        </p:nvSpPr>
        <p:spPr>
          <a:xfrm>
            <a:off x="735013" y="3894138"/>
            <a:ext cx="361950" cy="36195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" sz="1800" u="none" cap="none" strike="noStrike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3</a:t>
            </a:r>
            <a:endParaRPr/>
          </a:p>
        </p:txBody>
      </p:sp>
      <p:sp>
        <p:nvSpPr>
          <p:cNvPr id="50" name="Google Shape;50;p8"/>
          <p:cNvSpPr txBox="1"/>
          <p:nvPr>
            <p:ph idx="1" type="body"/>
          </p:nvPr>
        </p:nvSpPr>
        <p:spPr>
          <a:xfrm>
            <a:off x="1373975" y="2361292"/>
            <a:ext cx="59457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 algn="l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 algn="l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2" type="body"/>
          </p:nvPr>
        </p:nvSpPr>
        <p:spPr>
          <a:xfrm>
            <a:off x="1373975" y="3582596"/>
            <a:ext cx="59457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 algn="l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 algn="l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53" name="Google Shape;53;p8"/>
          <p:cNvSpPr txBox="1"/>
          <p:nvPr>
            <p:ph idx="3" type="body"/>
          </p:nvPr>
        </p:nvSpPr>
        <p:spPr>
          <a:xfrm>
            <a:off x="1373975" y="1140000"/>
            <a:ext cx="59457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 algn="l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 algn="l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section-3">
  <p:cSld name="CUSTOM_3_2_1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/>
          <p:nvPr/>
        </p:nvSpPr>
        <p:spPr>
          <a:xfrm>
            <a:off x="-6350" y="144463"/>
            <a:ext cx="9150350" cy="4856162"/>
          </a:xfrm>
          <a:prstGeom prst="rect">
            <a:avLst/>
          </a:prstGeom>
          <a:solidFill>
            <a:srgbClr val="FFFFFF">
              <a:alpha val="9568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2064350" y="1140000"/>
            <a:ext cx="52521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04800" lvl="0" marL="457200" algn="l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algn="l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2064350" y="2361288"/>
            <a:ext cx="52521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04800" lvl="0" marL="457200" algn="l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algn="l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8" name="Google Shape;58;p9"/>
          <p:cNvSpPr txBox="1"/>
          <p:nvPr>
            <p:ph idx="3" type="subTitle"/>
          </p:nvPr>
        </p:nvSpPr>
        <p:spPr>
          <a:xfrm>
            <a:off x="457200" y="1140100"/>
            <a:ext cx="14040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 algn="l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4" type="subTitle"/>
          </p:nvPr>
        </p:nvSpPr>
        <p:spPr>
          <a:xfrm>
            <a:off x="457200" y="2361338"/>
            <a:ext cx="14040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 algn="l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5" type="subTitle"/>
          </p:nvPr>
        </p:nvSpPr>
        <p:spPr>
          <a:xfrm>
            <a:off x="457200" y="3582600"/>
            <a:ext cx="14040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 algn="l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62" name="Google Shape;62;p9"/>
          <p:cNvSpPr txBox="1"/>
          <p:nvPr>
            <p:ph idx="6" type="body"/>
          </p:nvPr>
        </p:nvSpPr>
        <p:spPr>
          <a:xfrm>
            <a:off x="2064350" y="3582588"/>
            <a:ext cx="52521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04800" lvl="0" marL="457200" algn="l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algn="l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5">
  <p:cSld name="CUSTOM_3_2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/>
          <p:nvPr/>
        </p:nvSpPr>
        <p:spPr>
          <a:xfrm>
            <a:off x="457200" y="1471613"/>
            <a:ext cx="476250" cy="36195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4643E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" sz="1800" u="none" cap="none" strike="noStrike">
                <a:solidFill>
                  <a:srgbClr val="FFFFFF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1</a:t>
            </a:r>
            <a:endParaRPr/>
          </a:p>
        </p:txBody>
      </p:sp>
      <p:sp>
        <p:nvSpPr>
          <p:cNvPr id="65" name="Google Shape;65;p10"/>
          <p:cNvSpPr/>
          <p:nvPr/>
        </p:nvSpPr>
        <p:spPr>
          <a:xfrm>
            <a:off x="3236913" y="1471613"/>
            <a:ext cx="476250" cy="36195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4643E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" sz="1800" u="none" cap="none" strike="noStrike">
                <a:solidFill>
                  <a:srgbClr val="FFFFFF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2</a:t>
            </a:r>
            <a:endParaRPr/>
          </a:p>
        </p:txBody>
      </p:sp>
      <p:sp>
        <p:nvSpPr>
          <p:cNvPr id="66" name="Google Shape;66;p10"/>
          <p:cNvSpPr/>
          <p:nvPr/>
        </p:nvSpPr>
        <p:spPr>
          <a:xfrm>
            <a:off x="6016625" y="1471613"/>
            <a:ext cx="476250" cy="36195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4643E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" sz="1800" u="none" cap="none" strike="noStrike">
                <a:solidFill>
                  <a:srgbClr val="FFFFFF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3</a:t>
            </a:r>
            <a:endParaRPr/>
          </a:p>
        </p:txBody>
      </p:sp>
      <p:sp>
        <p:nvSpPr>
          <p:cNvPr id="67" name="Google Shape;67;p10"/>
          <p:cNvSpPr txBox="1"/>
          <p:nvPr>
            <p:ph idx="1" type="body"/>
          </p:nvPr>
        </p:nvSpPr>
        <p:spPr>
          <a:xfrm>
            <a:off x="457200" y="1834125"/>
            <a:ext cx="2606100" cy="22731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182875" spcFirstLastPara="1" rIns="137150" wrap="square" tIns="182875">
            <a:normAutofit/>
          </a:bodyPr>
          <a:lstStyle>
            <a:lvl1pPr indent="-317500" lvl="0" marL="457200" algn="l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 algn="l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8" name="Google Shape;68;p10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69" name="Google Shape;69;p10"/>
          <p:cNvSpPr txBox="1"/>
          <p:nvPr>
            <p:ph idx="2" type="body"/>
          </p:nvPr>
        </p:nvSpPr>
        <p:spPr>
          <a:xfrm>
            <a:off x="3237000" y="1834125"/>
            <a:ext cx="2606100" cy="22731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182875" spcFirstLastPara="1" rIns="137150" wrap="square" tIns="182875">
            <a:normAutofit/>
          </a:bodyPr>
          <a:lstStyle>
            <a:lvl1pPr indent="-317500" lvl="0" marL="457200" algn="l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 algn="l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3" type="body"/>
          </p:nvPr>
        </p:nvSpPr>
        <p:spPr>
          <a:xfrm>
            <a:off x="6016800" y="1834125"/>
            <a:ext cx="2606100" cy="22731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182875" spcFirstLastPara="1" rIns="137150" wrap="square" tIns="182875">
            <a:normAutofit/>
          </a:bodyPr>
          <a:lstStyle>
            <a:lvl1pPr indent="-317500" lvl="0" marL="457200" algn="l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 algn="l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theme" Target="../theme/theme3.xml"/><Relationship Id="rId11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8.xml"/><Relationship Id="rId6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150" y="444500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150" y="1152525"/>
            <a:ext cx="8521700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88" y="4662488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3A0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3A0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3A0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3A0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3A0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3A0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3A0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3A0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3A0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dk1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26" name="Google Shape;126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anken Grotesk"/>
              <a:buChar char="●"/>
              <a:defRPr sz="1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○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■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●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○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■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●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○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■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27" name="Google Shape;127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lt2"/>
                </a:solidFill>
              </a:defRPr>
            </a:lvl1pPr>
            <a:lvl2pPr lvl="1" rtl="0" algn="r">
              <a:buNone/>
              <a:defRPr sz="1000">
                <a:solidFill>
                  <a:schemeClr val="lt2"/>
                </a:solidFill>
              </a:defRPr>
            </a:lvl2pPr>
            <a:lvl3pPr lvl="2" rtl="0" algn="r">
              <a:buNone/>
              <a:defRPr sz="1000">
                <a:solidFill>
                  <a:schemeClr val="lt2"/>
                </a:solidFill>
              </a:defRPr>
            </a:lvl3pPr>
            <a:lvl4pPr lvl="3" rtl="0" algn="r">
              <a:buNone/>
              <a:defRPr sz="1000">
                <a:solidFill>
                  <a:schemeClr val="lt2"/>
                </a:solidFill>
              </a:defRPr>
            </a:lvl4pPr>
            <a:lvl5pPr lvl="4" rtl="0" algn="r">
              <a:buNone/>
              <a:defRPr sz="1000">
                <a:solidFill>
                  <a:schemeClr val="lt2"/>
                </a:solidFill>
              </a:defRPr>
            </a:lvl5pPr>
            <a:lvl6pPr lvl="5" rtl="0" algn="r">
              <a:buNone/>
              <a:defRPr sz="1000">
                <a:solidFill>
                  <a:schemeClr val="lt2"/>
                </a:solidFill>
              </a:defRPr>
            </a:lvl6pPr>
            <a:lvl7pPr lvl="6" rtl="0" algn="r">
              <a:buNone/>
              <a:defRPr sz="1000">
                <a:solidFill>
                  <a:schemeClr val="lt2"/>
                </a:solidFill>
              </a:defRPr>
            </a:lvl7pPr>
            <a:lvl8pPr lvl="7" rtl="0" algn="r">
              <a:buNone/>
              <a:defRPr sz="1000">
                <a:solidFill>
                  <a:schemeClr val="lt2"/>
                </a:solidFill>
              </a:defRPr>
            </a:lvl8pPr>
            <a:lvl9pPr lvl="8" rtl="0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4.png"/><Relationship Id="rId4" Type="http://schemas.openxmlformats.org/officeDocument/2006/relationships/image" Target="../media/image22.png"/><Relationship Id="rId5" Type="http://schemas.openxmlformats.org/officeDocument/2006/relationships/hyperlink" Target="https://digitproject.pl/" TargetMode="External"/><Relationship Id="rId6" Type="http://schemas.openxmlformats.org/officeDocument/2006/relationships/hyperlink" Target="https://vistula.edu.pl/" TargetMode="External"/><Relationship Id="rId7" Type="http://schemas.openxmlformats.org/officeDocument/2006/relationships/hyperlink" Target="http://creativecommons.org/licenses/by-nc-nd/4.0/?ref=chooser-v1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Relationship Id="rId4" Type="http://schemas.openxmlformats.org/officeDocument/2006/relationships/image" Target="../media/image34.png"/><Relationship Id="rId5" Type="http://schemas.openxmlformats.org/officeDocument/2006/relationships/hyperlink" Target="https://digitproject.pl/" TargetMode="External"/><Relationship Id="rId6" Type="http://schemas.openxmlformats.org/officeDocument/2006/relationships/hyperlink" Target="https://vistula.edu.pl/" TargetMode="External"/><Relationship Id="rId7" Type="http://schemas.openxmlformats.org/officeDocument/2006/relationships/hyperlink" Target="http://creativecommons.org/licenses/by-nc-nd/4.0/?ref=chooser-v1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1"/>
          <p:cNvSpPr txBox="1"/>
          <p:nvPr>
            <p:ph type="ctrTitle"/>
          </p:nvPr>
        </p:nvSpPr>
        <p:spPr>
          <a:xfrm>
            <a:off x="1100138" y="1563688"/>
            <a:ext cx="7951787" cy="2016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</a:pPr>
            <a:r>
              <a:rPr lang="pl" sz="2500">
                <a:latin typeface="Hanken Grotesk"/>
                <a:ea typeface="Hanken Grotesk"/>
                <a:cs typeface="Hanken Grotesk"/>
                <a:sym typeface="Hanken Grotesk"/>
              </a:rPr>
              <a:t>Najnowsze zmiany prawne i polityczne mające wpływ na dostęp do szkolnictwa wyższego / Wskazówki dotyczące występowania w ich imieniu przed władzami lokalnymi i uniwersytetami</a:t>
            </a:r>
            <a:endParaRPr sz="2500"/>
          </a:p>
        </p:txBody>
      </p:sp>
      <p:pic>
        <p:nvPicPr>
          <p:cNvPr id="248" name="Google Shape;24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3475" y="376801"/>
            <a:ext cx="2690028" cy="6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9926" y="359250"/>
            <a:ext cx="1551549" cy="94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9926" y="359250"/>
            <a:ext cx="1551549" cy="94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9926" y="359250"/>
            <a:ext cx="1551549" cy="94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9926" y="359250"/>
            <a:ext cx="1551549" cy="94017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41"/>
          <p:cNvSpPr txBox="1"/>
          <p:nvPr/>
        </p:nvSpPr>
        <p:spPr>
          <a:xfrm>
            <a:off x="981750" y="3811275"/>
            <a:ext cx="71805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pl" sz="105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Oświadczenie</a:t>
            </a:r>
            <a:br>
              <a:rPr b="1" lang="pl" sz="105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pl" sz="105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Ten projekt został sfinansowany przy wsparciu Komisji Europejskiej. Zawartość tej strony reprezentuje poglądy wyłącznie autorów i jest ich wyłączną odpowiedzialnością. Komisja nie ponosi odpowiedzialności za jakiekolwiek wykorzystanie informacji na niej zawartych.</a:t>
            </a:r>
            <a:endParaRPr sz="105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ctr">
              <a:spcBef>
                <a:spcPts val="1800"/>
              </a:spcBef>
              <a:spcAft>
                <a:spcPts val="800"/>
              </a:spcAft>
              <a:buNone/>
            </a:pPr>
            <a:r>
              <a:rPr lang="pl" sz="1100" u="sng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DIGIT </a:t>
            </a:r>
            <a:r>
              <a:rPr lang="pl" sz="1100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© 2023 by </a:t>
            </a:r>
            <a:r>
              <a:rPr lang="pl" sz="1100" u="sng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Vistula University </a:t>
            </a:r>
            <a:r>
              <a:rPr lang="pl" sz="1100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is licensed under </a:t>
            </a:r>
            <a:r>
              <a:rPr lang="pl" sz="1100" u="sng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CC BY-NC-ND 4.0 </a:t>
            </a:r>
            <a:endParaRPr sz="1050">
              <a:solidFill>
                <a:srgbClr val="434343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50"/>
          <p:cNvSpPr txBox="1"/>
          <p:nvPr>
            <p:ph idx="1" type="body"/>
          </p:nvPr>
        </p:nvSpPr>
        <p:spPr>
          <a:xfrm>
            <a:off x="1373188" y="2360613"/>
            <a:ext cx="5946775" cy="9874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400"/>
              <a:buFont typeface="Hanken Grotesk"/>
              <a:buNone/>
            </a:pPr>
            <a:r>
              <a:rPr lang="pl">
                <a:latin typeface="Hanken Grotesk"/>
                <a:ea typeface="Hanken Grotesk"/>
                <a:cs typeface="Hanken Grotesk"/>
                <a:sym typeface="Hanken Grotesk"/>
              </a:rPr>
              <a:t>Kontakty społeczne pomagają uczniom-uchodźcom przezwyciężyć poczucie izolacji i promować ich ogólny dobrostan i zdrowie psychiczne.</a:t>
            </a:r>
            <a:endParaRPr/>
          </a:p>
        </p:txBody>
      </p:sp>
      <p:sp>
        <p:nvSpPr>
          <p:cNvPr id="340" name="Google Shape;340;p50"/>
          <p:cNvSpPr txBox="1"/>
          <p:nvPr>
            <p:ph idx="2" type="body"/>
          </p:nvPr>
        </p:nvSpPr>
        <p:spPr>
          <a:xfrm>
            <a:off x="1373188" y="3582988"/>
            <a:ext cx="5946775" cy="98583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400"/>
              <a:buFont typeface="Hanken Grotesk"/>
              <a:buNone/>
            </a:pPr>
            <a:r>
              <a:rPr lang="pl">
                <a:latin typeface="Hanken Grotesk"/>
                <a:ea typeface="Hanken Grotesk"/>
                <a:cs typeface="Hanken Grotesk"/>
                <a:sym typeface="Hanken Grotesk"/>
              </a:rPr>
              <a:t>Dzięki tworzeniu sieci kontaktów studenci-uchodźcy mogą uzyskać dostęp do cennych zasobów, takich jak opieka mentorska, staże i możliwości zatrudnienia.</a:t>
            </a:r>
            <a:endParaRPr/>
          </a:p>
        </p:txBody>
      </p:sp>
      <p:sp>
        <p:nvSpPr>
          <p:cNvPr id="341" name="Google Shape;341;p50"/>
          <p:cNvSpPr txBox="1"/>
          <p:nvPr>
            <p:ph idx="3" type="body"/>
          </p:nvPr>
        </p:nvSpPr>
        <p:spPr>
          <a:xfrm>
            <a:off x="1373188" y="1139825"/>
            <a:ext cx="5946775" cy="98583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Hanken Grotesk"/>
              <a:buNone/>
            </a:pPr>
            <a:r>
              <a:rPr lang="pl">
                <a:latin typeface="Hanken Grotesk"/>
                <a:ea typeface="Hanken Grotesk"/>
                <a:cs typeface="Hanken Grotesk"/>
                <a:sym typeface="Hanken Grotesk"/>
              </a:rPr>
              <a:t>Tworzenie sieci kontaktów i powiązania społeczne zapewniają studentom-uchodźcom system wsparcia i poczucie przynależności do nowego środowiska akademickiego.</a:t>
            </a:r>
            <a:endParaRPr/>
          </a:p>
        </p:txBody>
      </p:sp>
      <p:sp>
        <p:nvSpPr>
          <p:cNvPr id="342" name="Google Shape;342;p50"/>
          <p:cNvSpPr txBox="1"/>
          <p:nvPr>
            <p:ph type="title"/>
          </p:nvPr>
        </p:nvSpPr>
        <p:spPr>
          <a:xfrm>
            <a:off x="457200" y="444500"/>
            <a:ext cx="8229600" cy="57308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90"/>
              <a:buNone/>
            </a:pPr>
            <a:r>
              <a:rPr lang="pl" sz="2520">
                <a:solidFill>
                  <a:schemeClr val="lt1"/>
                </a:solidFill>
              </a:rPr>
              <a:t>Wartość sieci i powiązań społecznych</a:t>
            </a:r>
            <a:endParaRPr sz="2520">
              <a:solidFill>
                <a:schemeClr val="lt1"/>
              </a:solidFill>
            </a:endParaRPr>
          </a:p>
        </p:txBody>
      </p:sp>
      <p:sp>
        <p:nvSpPr>
          <p:cNvPr id="343" name="Google Shape;343;p50"/>
          <p:cNvSpPr/>
          <p:nvPr/>
        </p:nvSpPr>
        <p:spPr>
          <a:xfrm>
            <a:off x="735013" y="1452563"/>
            <a:ext cx="361950" cy="36195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" sz="1800" u="none" cap="none" strike="noStrike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1</a:t>
            </a:r>
            <a:endParaRPr/>
          </a:p>
        </p:txBody>
      </p:sp>
      <p:sp>
        <p:nvSpPr>
          <p:cNvPr id="344" name="Google Shape;344;p50"/>
          <p:cNvSpPr/>
          <p:nvPr/>
        </p:nvSpPr>
        <p:spPr>
          <a:xfrm>
            <a:off x="735013" y="2673350"/>
            <a:ext cx="361950" cy="36195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" sz="1800" u="none" cap="none" strike="noStrike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2</a:t>
            </a:r>
            <a:endParaRPr/>
          </a:p>
        </p:txBody>
      </p:sp>
      <p:sp>
        <p:nvSpPr>
          <p:cNvPr id="345" name="Google Shape;345;p50"/>
          <p:cNvSpPr/>
          <p:nvPr/>
        </p:nvSpPr>
        <p:spPr>
          <a:xfrm>
            <a:off x="735013" y="3894138"/>
            <a:ext cx="361950" cy="36195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" sz="1800" u="none" cap="none" strike="noStrike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3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1"/>
          <p:cNvSpPr txBox="1"/>
          <p:nvPr>
            <p:ph idx="3" type="body"/>
          </p:nvPr>
        </p:nvSpPr>
        <p:spPr>
          <a:xfrm>
            <a:off x="6016625" y="1481138"/>
            <a:ext cx="2606675" cy="2867025"/>
          </a:xfrm>
          <a:prstGeom prst="rect">
            <a:avLst/>
          </a:prstGeom>
          <a:solidFill>
            <a:srgbClr val="FFFFFF">
              <a:alpha val="74509"/>
            </a:srgbClr>
          </a:solidFill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ts val="1400"/>
              <a:buFont typeface="Hanken Grotesk"/>
              <a:buNone/>
            </a:pPr>
            <a:r>
              <a:rPr lang="pl">
                <a:solidFill>
                  <a:srgbClr val="000000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Instytucje szkolnictwa wyższego powinny zapewniać zasoby i programy umożliwiające wypełnianie luk edukacyjnych i zapewnianie równego dostępu do możliwości uczenia się.</a:t>
            </a:r>
            <a:endParaRPr/>
          </a:p>
        </p:txBody>
      </p:sp>
      <p:sp>
        <p:nvSpPr>
          <p:cNvPr id="351" name="Google Shape;351;p51"/>
          <p:cNvSpPr txBox="1"/>
          <p:nvPr>
            <p:ph idx="2" type="body"/>
          </p:nvPr>
        </p:nvSpPr>
        <p:spPr>
          <a:xfrm>
            <a:off x="3236913" y="1481138"/>
            <a:ext cx="2606675" cy="2867025"/>
          </a:xfrm>
          <a:prstGeom prst="rect">
            <a:avLst/>
          </a:prstGeom>
          <a:solidFill>
            <a:srgbClr val="FFFFFF">
              <a:alpha val="74509"/>
            </a:srgbClr>
          </a:solidFill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ts val="1400"/>
              <a:buFont typeface="Hanken Grotesk"/>
              <a:buNone/>
            </a:pPr>
            <a:r>
              <a:rPr lang="pl">
                <a:solidFill>
                  <a:srgbClr val="000000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Kompetencje cyfrowe i dostęp do technologii są niezbędne, aby studenci będący uchodźcami i imigrantami mogli w pełni uczestniczyć w szkolnictwie wyższym.</a:t>
            </a:r>
            <a:endParaRPr/>
          </a:p>
        </p:txBody>
      </p:sp>
      <p:sp>
        <p:nvSpPr>
          <p:cNvPr id="352" name="Google Shape;352;p51"/>
          <p:cNvSpPr txBox="1"/>
          <p:nvPr>
            <p:ph idx="1" type="body"/>
          </p:nvPr>
        </p:nvSpPr>
        <p:spPr>
          <a:xfrm>
            <a:off x="457200" y="1481138"/>
            <a:ext cx="2606675" cy="2867025"/>
          </a:xfrm>
          <a:prstGeom prst="rect">
            <a:avLst/>
          </a:prstGeom>
          <a:solidFill>
            <a:srgbClr val="FFFFFF">
              <a:alpha val="74509"/>
            </a:srgbClr>
          </a:solidFill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ts val="1000"/>
              <a:buFont typeface="Hanken Grotesk"/>
              <a:buNone/>
            </a:pPr>
            <a:r>
              <a:rPr lang="pl">
                <a:solidFill>
                  <a:srgbClr val="000000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Dopasowanie wsparcia edukacyjnego do indywidualnych potrzeb uczniów-uchodźców i imigrantów ma kluczowe znaczenie ze względu na ich zróżnicowane wykształcenie.</a:t>
            </a:r>
            <a:endParaRPr/>
          </a:p>
        </p:txBody>
      </p:sp>
      <p:sp>
        <p:nvSpPr>
          <p:cNvPr id="353" name="Google Shape;353;p51"/>
          <p:cNvSpPr txBox="1"/>
          <p:nvPr>
            <p:ph type="title"/>
          </p:nvPr>
        </p:nvSpPr>
        <p:spPr>
          <a:xfrm>
            <a:off x="457200" y="444500"/>
            <a:ext cx="8229600" cy="57308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90"/>
              <a:buNone/>
            </a:pPr>
            <a:r>
              <a:rPr lang="pl" sz="2520">
                <a:solidFill>
                  <a:schemeClr val="dk1"/>
                </a:solidFill>
              </a:rPr>
              <a:t>Sprostanie różnorodnym wymaganiom edukacyjnym</a:t>
            </a:r>
            <a:endParaRPr sz="2520">
              <a:solidFill>
                <a:schemeClr val="dk1"/>
              </a:solidFill>
            </a:endParaRPr>
          </a:p>
        </p:txBody>
      </p:sp>
      <p:cxnSp>
        <p:nvCxnSpPr>
          <p:cNvPr id="354" name="Google Shape;354;p51"/>
          <p:cNvCxnSpPr/>
          <p:nvPr/>
        </p:nvCxnSpPr>
        <p:spPr>
          <a:xfrm flipH="1" rot="10800000">
            <a:off x="457200" y="4352925"/>
            <a:ext cx="2606675" cy="1588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5" name="Google Shape;355;p51"/>
          <p:cNvCxnSpPr/>
          <p:nvPr/>
        </p:nvCxnSpPr>
        <p:spPr>
          <a:xfrm flipH="1" rot="10800000">
            <a:off x="3236913" y="4352925"/>
            <a:ext cx="2606675" cy="1588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6" name="Google Shape;356;p51"/>
          <p:cNvCxnSpPr/>
          <p:nvPr/>
        </p:nvCxnSpPr>
        <p:spPr>
          <a:xfrm flipH="1" rot="10800000">
            <a:off x="6016625" y="4352925"/>
            <a:ext cx="2606675" cy="1588"/>
          </a:xfrm>
          <a:prstGeom prst="straightConnector1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2"/>
          <p:cNvSpPr/>
          <p:nvPr/>
        </p:nvSpPr>
        <p:spPr>
          <a:xfrm>
            <a:off x="-6350" y="144463"/>
            <a:ext cx="9150350" cy="4856162"/>
          </a:xfrm>
          <a:prstGeom prst="rect">
            <a:avLst/>
          </a:prstGeom>
          <a:solidFill>
            <a:srgbClr val="FFFFFF">
              <a:alpha val="9568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52"/>
          <p:cNvSpPr txBox="1"/>
          <p:nvPr>
            <p:ph type="title"/>
          </p:nvPr>
        </p:nvSpPr>
        <p:spPr>
          <a:xfrm>
            <a:off x="457200" y="444500"/>
            <a:ext cx="8229600" cy="57308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90"/>
              <a:buNone/>
            </a:pPr>
            <a:r>
              <a:rPr lang="pl" sz="2520">
                <a:solidFill>
                  <a:schemeClr val="lt1"/>
                </a:solidFill>
              </a:rPr>
              <a:t>Zapewnienie kompetencji cyfrowych i sprzętu</a:t>
            </a:r>
            <a:endParaRPr sz="2520">
              <a:solidFill>
                <a:schemeClr val="lt1"/>
              </a:solidFill>
            </a:endParaRPr>
          </a:p>
        </p:txBody>
      </p:sp>
      <p:sp>
        <p:nvSpPr>
          <p:cNvPr id="363" name="Google Shape;363;p52"/>
          <p:cNvSpPr txBox="1"/>
          <p:nvPr>
            <p:ph idx="1" type="body"/>
          </p:nvPr>
        </p:nvSpPr>
        <p:spPr>
          <a:xfrm>
            <a:off x="457200" y="1835150"/>
            <a:ext cx="3776663" cy="27336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4765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Hanken Grotesk"/>
              <a:buChar char="•"/>
            </a:pPr>
            <a:r>
              <a:rPr lang="pl" sz="1200">
                <a:latin typeface="Hanken Grotesk"/>
                <a:ea typeface="Hanken Grotesk"/>
                <a:cs typeface="Hanken Grotesk"/>
                <a:sym typeface="Hanken Grotesk"/>
              </a:rPr>
              <a:t>Ograniczony dostęp do urządzeń cyfrowych i niezawodnego łącza internetowego</a:t>
            </a:r>
            <a:endParaRPr/>
          </a:p>
          <a:p>
            <a:pPr indent="-247650" lvl="0" marL="3429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Hanken Grotesk"/>
              <a:buChar char="•"/>
            </a:pPr>
            <a:r>
              <a:rPr lang="pl" sz="1200">
                <a:latin typeface="Hanken Grotesk"/>
                <a:ea typeface="Hanken Grotesk"/>
                <a:cs typeface="Hanken Grotesk"/>
                <a:sym typeface="Hanken Grotesk"/>
              </a:rPr>
              <a:t>Brak umiejętności i wiedzy cyfrowej utrudniający postęp akademicki i integrację</a:t>
            </a:r>
            <a:endParaRPr/>
          </a:p>
          <a:p>
            <a:pPr indent="-247650" lvl="0" marL="3429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200"/>
              <a:buFont typeface="Hanken Grotesk"/>
              <a:buChar char="•"/>
            </a:pPr>
            <a:r>
              <a:rPr lang="pl" sz="1200">
                <a:latin typeface="Hanken Grotesk"/>
                <a:ea typeface="Hanken Grotesk"/>
                <a:cs typeface="Hanken Grotesk"/>
                <a:sym typeface="Hanken Grotesk"/>
              </a:rPr>
              <a:t>Tworzenie przepaści cyfrowej i marginalizacja</a:t>
            </a:r>
            <a:endParaRPr/>
          </a:p>
        </p:txBody>
      </p:sp>
      <p:sp>
        <p:nvSpPr>
          <p:cNvPr id="364" name="Google Shape;364;p52"/>
          <p:cNvSpPr txBox="1"/>
          <p:nvPr>
            <p:ph idx="2" type="body"/>
          </p:nvPr>
        </p:nvSpPr>
        <p:spPr>
          <a:xfrm>
            <a:off x="4800600" y="1835150"/>
            <a:ext cx="3776663" cy="27336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4765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Hanken Grotesk"/>
              <a:buChar char="•"/>
            </a:pPr>
            <a:r>
              <a:rPr lang="pl" sz="1200">
                <a:latin typeface="Hanken Grotesk"/>
                <a:ea typeface="Hanken Grotesk"/>
                <a:cs typeface="Hanken Grotesk"/>
                <a:sym typeface="Hanken Grotesk"/>
              </a:rPr>
              <a:t>Zapewnij dostęp do urządzeń cyfrowych i łączności z Internetem</a:t>
            </a:r>
            <a:endParaRPr/>
          </a:p>
          <a:p>
            <a:pPr indent="-247650" lvl="0" marL="3429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Hanken Grotesk"/>
              <a:buChar char="•"/>
            </a:pPr>
            <a:r>
              <a:rPr lang="pl" sz="1200">
                <a:latin typeface="Hanken Grotesk"/>
                <a:ea typeface="Hanken Grotesk"/>
                <a:cs typeface="Hanken Grotesk"/>
                <a:sym typeface="Hanken Grotesk"/>
              </a:rPr>
              <a:t>Oferuj programy szkoleniowe i wsparcie w celu doskonalenia umiejętności cyfrowych</a:t>
            </a:r>
            <a:endParaRPr/>
          </a:p>
          <a:p>
            <a:pPr indent="-247650" lvl="0" marL="3429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Hanken Grotesk"/>
              <a:buChar char="•"/>
            </a:pPr>
            <a:r>
              <a:rPr lang="pl" sz="1200">
                <a:latin typeface="Hanken Grotesk"/>
                <a:ea typeface="Hanken Grotesk"/>
                <a:cs typeface="Hanken Grotesk"/>
                <a:sym typeface="Hanken Grotesk"/>
              </a:rPr>
              <a:t>Współpraca z organizacjami społecznymi i zainteresowanymi stronami w celu uzyskania finansowania</a:t>
            </a:r>
            <a:endParaRPr/>
          </a:p>
          <a:p>
            <a:pPr indent="-247650" lvl="0" marL="3429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200"/>
              <a:buFont typeface="Hanken Grotesk"/>
              <a:buChar char="•"/>
            </a:pPr>
            <a:r>
              <a:rPr lang="pl" sz="1200">
                <a:latin typeface="Hanken Grotesk"/>
                <a:ea typeface="Hanken Grotesk"/>
                <a:cs typeface="Hanken Grotesk"/>
                <a:sym typeface="Hanken Grotesk"/>
              </a:rPr>
              <a:t>Zapewnij dostępność i przyjazność dla użytkownika cyfrowych platform edukacyjnych</a:t>
            </a:r>
            <a:endParaRPr/>
          </a:p>
        </p:txBody>
      </p:sp>
      <p:sp>
        <p:nvSpPr>
          <p:cNvPr id="365" name="Google Shape;365;p52"/>
          <p:cNvSpPr txBox="1"/>
          <p:nvPr>
            <p:ph idx="3" type="subTitle"/>
          </p:nvPr>
        </p:nvSpPr>
        <p:spPr>
          <a:xfrm>
            <a:off x="457200" y="1165225"/>
            <a:ext cx="3776663" cy="57308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1600"/>
              <a:buFont typeface="Hanken Grotesk SemiBold"/>
              <a:buNone/>
            </a:pPr>
            <a:r>
              <a:rPr lang="pl">
                <a:latin typeface="Hanken Grotesk SemiBold"/>
                <a:ea typeface="Hanken Grotesk SemiBold"/>
                <a:cs typeface="Hanken Grotesk SemiBold"/>
                <a:sym typeface="Hanken Grotesk SemiBold"/>
              </a:rPr>
              <a:t>Wyzwania</a:t>
            </a:r>
            <a:endParaRPr/>
          </a:p>
        </p:txBody>
      </p:sp>
      <p:sp>
        <p:nvSpPr>
          <p:cNvPr id="366" name="Google Shape;366;p52"/>
          <p:cNvSpPr txBox="1"/>
          <p:nvPr>
            <p:ph idx="4" type="subTitle"/>
          </p:nvPr>
        </p:nvSpPr>
        <p:spPr>
          <a:xfrm>
            <a:off x="4800600" y="1165225"/>
            <a:ext cx="3776663" cy="57308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1600"/>
              <a:buFont typeface="Hanken Grotesk SemiBold"/>
              <a:buNone/>
            </a:pPr>
            <a:r>
              <a:rPr lang="pl">
                <a:latin typeface="Hanken Grotesk SemiBold"/>
                <a:ea typeface="Hanken Grotesk SemiBold"/>
                <a:cs typeface="Hanken Grotesk SemiBold"/>
                <a:sym typeface="Hanken Grotesk SemiBold"/>
              </a:rPr>
              <a:t>Zalecenia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3"/>
          <p:cNvSpPr txBox="1"/>
          <p:nvPr>
            <p:ph idx="1" type="body"/>
          </p:nvPr>
        </p:nvSpPr>
        <p:spPr>
          <a:xfrm>
            <a:off x="2063750" y="1139825"/>
            <a:ext cx="5253038" cy="98583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200"/>
              <a:buFont typeface="Hanken Grotesk"/>
              <a:buNone/>
            </a:pPr>
            <a:r>
              <a:rPr lang="pl">
                <a:latin typeface="Hanken Grotesk"/>
                <a:ea typeface="Hanken Grotesk"/>
                <a:cs typeface="Hanken Grotesk"/>
                <a:sym typeface="Hanken Grotesk"/>
              </a:rPr>
              <a:t>Studenci-uchodźcy stoją w obliczu wyzwań związanych z dostępem do szkolnictwa wyższego i jego utrzymaniem, włączając w to bariery językowe, dostosowanie kulturowe i brak dokumentacji.</a:t>
            </a:r>
            <a:endParaRPr/>
          </a:p>
        </p:txBody>
      </p:sp>
      <p:sp>
        <p:nvSpPr>
          <p:cNvPr id="372" name="Google Shape;372;p53"/>
          <p:cNvSpPr txBox="1"/>
          <p:nvPr>
            <p:ph idx="2" type="body"/>
          </p:nvPr>
        </p:nvSpPr>
        <p:spPr>
          <a:xfrm>
            <a:off x="2063750" y="2360613"/>
            <a:ext cx="5253038" cy="9874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200"/>
              <a:buFont typeface="Hanken Grotesk"/>
              <a:buNone/>
            </a:pPr>
            <a:r>
              <a:rPr lang="pl">
                <a:latin typeface="Hanken Grotesk"/>
                <a:ea typeface="Hanken Grotesk"/>
                <a:cs typeface="Hanken Grotesk"/>
                <a:sym typeface="Hanken Grotesk"/>
              </a:rPr>
              <a:t>Uczelnie wyższe wspierają studentów-uchodźców zapewniając kursy językowe, programy orientacji kulturowej oraz pomoc w uzyskaniu niezbędnej dokumentacji.</a:t>
            </a:r>
            <a:endParaRPr/>
          </a:p>
        </p:txBody>
      </p:sp>
      <p:sp>
        <p:nvSpPr>
          <p:cNvPr id="373" name="Google Shape;373;p53"/>
          <p:cNvSpPr txBox="1"/>
          <p:nvPr>
            <p:ph idx="6" type="body"/>
          </p:nvPr>
        </p:nvSpPr>
        <p:spPr>
          <a:xfrm>
            <a:off x="2063750" y="3582988"/>
            <a:ext cx="5253038" cy="98583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200"/>
              <a:buFont typeface="Hanken Grotesk"/>
              <a:buNone/>
            </a:pPr>
            <a:r>
              <a:rPr lang="pl">
                <a:latin typeface="Hanken Grotesk"/>
                <a:ea typeface="Hanken Grotesk"/>
                <a:cs typeface="Hanken Grotesk"/>
                <a:sym typeface="Hanken Grotesk"/>
              </a:rPr>
              <a:t>Jedną z historii sukcesu jest przypadek Ahmeda, studenta-uchodźcy, który pokonał wyzwania dzięki wsparciu pracowników uniwersytetu, lektorów językowych i programom mentorskim.</a:t>
            </a:r>
            <a:endParaRPr/>
          </a:p>
        </p:txBody>
      </p:sp>
      <p:sp>
        <p:nvSpPr>
          <p:cNvPr id="374" name="Google Shape;374;p53"/>
          <p:cNvSpPr txBox="1"/>
          <p:nvPr>
            <p:ph idx="3" type="subTitle"/>
          </p:nvPr>
        </p:nvSpPr>
        <p:spPr>
          <a:xfrm>
            <a:off x="457200" y="1139825"/>
            <a:ext cx="1403350" cy="98583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Font typeface="Hanken Grotesk"/>
              <a:buNone/>
            </a:pPr>
            <a:r>
              <a:rPr lang="pl">
                <a:latin typeface="Hanken Grotesk SemiBold"/>
                <a:ea typeface="Hanken Grotesk SemiBold"/>
                <a:cs typeface="Hanken Grotesk SemiBold"/>
                <a:sym typeface="Hanken Grotesk SemiBold"/>
              </a:rPr>
              <a:t>Wyzwania, które stoją przed nami</a:t>
            </a:r>
            <a:endParaRPr/>
          </a:p>
        </p:txBody>
      </p:sp>
      <p:sp>
        <p:nvSpPr>
          <p:cNvPr id="375" name="Google Shape;375;p53"/>
          <p:cNvSpPr txBox="1"/>
          <p:nvPr>
            <p:ph type="title"/>
          </p:nvPr>
        </p:nvSpPr>
        <p:spPr>
          <a:xfrm>
            <a:off x="457200" y="444500"/>
            <a:ext cx="8229600" cy="57308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90"/>
              <a:buNone/>
            </a:pPr>
            <a:r>
              <a:rPr lang="pl" sz="2520">
                <a:solidFill>
                  <a:schemeClr val="lt1"/>
                </a:solidFill>
              </a:rPr>
              <a:t>Studium przypadku 1: Wyzwania i wsparcie w szkolnictwie wyższym</a:t>
            </a:r>
            <a:endParaRPr sz="2520">
              <a:solidFill>
                <a:schemeClr val="lt1"/>
              </a:solidFill>
            </a:endParaRPr>
          </a:p>
        </p:txBody>
      </p:sp>
      <p:sp>
        <p:nvSpPr>
          <p:cNvPr id="376" name="Google Shape;376;p53"/>
          <p:cNvSpPr txBox="1"/>
          <p:nvPr>
            <p:ph idx="4" type="subTitle"/>
          </p:nvPr>
        </p:nvSpPr>
        <p:spPr>
          <a:xfrm>
            <a:off x="457200" y="2360613"/>
            <a:ext cx="1403350" cy="9874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800"/>
              <a:buFont typeface="Hanken Grotesk"/>
              <a:buNone/>
            </a:pPr>
            <a:r>
              <a:rPr lang="pl">
                <a:latin typeface="Hanken Grotesk SemiBold"/>
                <a:ea typeface="Hanken Grotesk SemiBold"/>
                <a:cs typeface="Hanken Grotesk SemiBold"/>
                <a:sym typeface="Hanken Grotesk SemiBold"/>
              </a:rPr>
              <a:t>Otrzymane wsparcie</a:t>
            </a:r>
            <a:endParaRPr/>
          </a:p>
        </p:txBody>
      </p:sp>
      <p:sp>
        <p:nvSpPr>
          <p:cNvPr id="377" name="Google Shape;377;p53"/>
          <p:cNvSpPr txBox="1"/>
          <p:nvPr>
            <p:ph idx="5" type="subTitle"/>
          </p:nvPr>
        </p:nvSpPr>
        <p:spPr>
          <a:xfrm>
            <a:off x="457200" y="3582988"/>
            <a:ext cx="1403350" cy="98583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800"/>
              <a:buFont typeface="Hanken Grotesk"/>
              <a:buNone/>
            </a:pPr>
            <a:r>
              <a:rPr lang="pl">
                <a:latin typeface="Hanken Grotesk SemiBold"/>
                <a:ea typeface="Hanken Grotesk SemiBold"/>
                <a:cs typeface="Hanken Grotesk SemiBold"/>
                <a:sym typeface="Hanken Grotesk SemiBold"/>
              </a:rPr>
              <a:t>Historia sukcesu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54"/>
          <p:cNvSpPr txBox="1"/>
          <p:nvPr>
            <p:ph idx="1" type="body"/>
          </p:nvPr>
        </p:nvSpPr>
        <p:spPr>
          <a:xfrm>
            <a:off x="2063750" y="1139825"/>
            <a:ext cx="5253038" cy="98583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200"/>
              <a:buFont typeface="Hanken Grotesk"/>
              <a:buNone/>
            </a:pPr>
            <a:r>
              <a:rPr lang="pl">
                <a:latin typeface="Hanken Grotesk"/>
                <a:ea typeface="Hanken Grotesk"/>
                <a:cs typeface="Hanken Grotesk"/>
                <a:sym typeface="Hanken Grotesk"/>
              </a:rPr>
              <a:t>Studenci-uchodźcy borykają się z barierami językowymi, ograniczeniami finansowymi i trudnościami z przystosowaniem kulturowym, co utrudnia ich postępy w nauce i integrację.</a:t>
            </a:r>
            <a:endParaRPr/>
          </a:p>
        </p:txBody>
      </p:sp>
      <p:sp>
        <p:nvSpPr>
          <p:cNvPr id="383" name="Google Shape;383;p54"/>
          <p:cNvSpPr txBox="1"/>
          <p:nvPr>
            <p:ph idx="2" type="body"/>
          </p:nvPr>
        </p:nvSpPr>
        <p:spPr>
          <a:xfrm>
            <a:off x="2063750" y="2360613"/>
            <a:ext cx="5253038" cy="9874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200"/>
              <a:buFont typeface="Hanken Grotesk"/>
              <a:buNone/>
            </a:pPr>
            <a:r>
              <a:rPr lang="pl">
                <a:latin typeface="Hanken Grotesk"/>
                <a:ea typeface="Hanken Grotesk"/>
                <a:cs typeface="Hanken Grotesk"/>
                <a:sym typeface="Hanken Grotesk"/>
              </a:rPr>
              <a:t>Instytucje szkolnictwa wyższego zapewniają wsparcie językowe, pomoc finansową i usługi doradcze, aby pomóc studentom-uchodźcom pokonać bariery i odnieść sukces akademicki.</a:t>
            </a:r>
            <a:endParaRPr/>
          </a:p>
        </p:txBody>
      </p:sp>
      <p:sp>
        <p:nvSpPr>
          <p:cNvPr id="384" name="Google Shape;384;p54"/>
          <p:cNvSpPr txBox="1"/>
          <p:nvPr>
            <p:ph idx="6" type="body"/>
          </p:nvPr>
        </p:nvSpPr>
        <p:spPr>
          <a:xfrm>
            <a:off x="2063750" y="3582988"/>
            <a:ext cx="5253038" cy="98583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200"/>
              <a:buFont typeface="Hanken Grotesk"/>
              <a:buNone/>
            </a:pPr>
            <a:r>
              <a:rPr lang="pl">
                <a:latin typeface="Hanken Grotesk"/>
                <a:ea typeface="Hanken Grotesk"/>
                <a:cs typeface="Hanken Grotesk"/>
                <a:sym typeface="Hanken Grotesk"/>
              </a:rPr>
              <a:t>Uniwersytet XYZ wspiera studentów-uchodźców poprzez dedykowane biuro wsparcia, stypendia i wydarzenia networkingowe, aby wzmacniać poczucie przynależności i wspólnoty.</a:t>
            </a:r>
            <a:endParaRPr/>
          </a:p>
        </p:txBody>
      </p:sp>
      <p:sp>
        <p:nvSpPr>
          <p:cNvPr id="385" name="Google Shape;385;p54"/>
          <p:cNvSpPr txBox="1"/>
          <p:nvPr>
            <p:ph idx="3" type="subTitle"/>
          </p:nvPr>
        </p:nvSpPr>
        <p:spPr>
          <a:xfrm>
            <a:off x="457200" y="1139825"/>
            <a:ext cx="1403350" cy="98583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Font typeface="Hanken Grotesk"/>
              <a:buNone/>
            </a:pPr>
            <a:r>
              <a:rPr lang="pl">
                <a:latin typeface="Hanken Grotesk SemiBold"/>
                <a:ea typeface="Hanken Grotesk SemiBold"/>
                <a:cs typeface="Hanken Grotesk SemiBold"/>
                <a:sym typeface="Hanken Grotesk SemiBold"/>
              </a:rPr>
              <a:t>Wyzwania stojące przed studentami</a:t>
            </a:r>
            <a:endParaRPr/>
          </a:p>
        </p:txBody>
      </p:sp>
      <p:sp>
        <p:nvSpPr>
          <p:cNvPr id="386" name="Google Shape;386;p54"/>
          <p:cNvSpPr txBox="1"/>
          <p:nvPr>
            <p:ph type="title"/>
          </p:nvPr>
        </p:nvSpPr>
        <p:spPr>
          <a:xfrm>
            <a:off x="457200" y="444500"/>
            <a:ext cx="8229600" cy="57308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90"/>
              <a:buNone/>
            </a:pPr>
            <a:r>
              <a:rPr lang="pl" sz="2520">
                <a:solidFill>
                  <a:schemeClr val="lt1"/>
                </a:solidFill>
              </a:rPr>
              <a:t>Studium przypadku 2: Wyzwania i wsparcie</a:t>
            </a:r>
            <a:endParaRPr sz="2520">
              <a:solidFill>
                <a:schemeClr val="lt1"/>
              </a:solidFill>
            </a:endParaRPr>
          </a:p>
        </p:txBody>
      </p:sp>
      <p:sp>
        <p:nvSpPr>
          <p:cNvPr id="387" name="Google Shape;387;p54"/>
          <p:cNvSpPr txBox="1"/>
          <p:nvPr>
            <p:ph idx="4" type="subTitle"/>
          </p:nvPr>
        </p:nvSpPr>
        <p:spPr>
          <a:xfrm>
            <a:off x="457200" y="2360613"/>
            <a:ext cx="1403350" cy="9874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800"/>
              <a:buFont typeface="Hanken Grotesk"/>
              <a:buNone/>
            </a:pPr>
            <a:r>
              <a:rPr lang="pl">
                <a:latin typeface="Hanken Grotesk SemiBold"/>
                <a:ea typeface="Hanken Grotesk SemiBold"/>
                <a:cs typeface="Hanken Grotesk SemiBold"/>
                <a:sym typeface="Hanken Grotesk SemiBold"/>
              </a:rPr>
              <a:t>Wsparcie ze strony instytucji</a:t>
            </a:r>
            <a:endParaRPr/>
          </a:p>
        </p:txBody>
      </p:sp>
      <p:sp>
        <p:nvSpPr>
          <p:cNvPr id="388" name="Google Shape;388;p54"/>
          <p:cNvSpPr txBox="1"/>
          <p:nvPr>
            <p:ph idx="5" type="subTitle"/>
          </p:nvPr>
        </p:nvSpPr>
        <p:spPr>
          <a:xfrm>
            <a:off x="457200" y="3582988"/>
            <a:ext cx="1403350" cy="98583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800"/>
              <a:buFont typeface="Hanken Grotesk"/>
              <a:buNone/>
            </a:pPr>
            <a:r>
              <a:rPr lang="pl">
                <a:latin typeface="Hanken Grotesk SemiBold"/>
                <a:ea typeface="Hanken Grotesk SemiBold"/>
                <a:cs typeface="Hanken Grotesk SemiBold"/>
                <a:sym typeface="Hanken Grotesk SemiBold"/>
              </a:rPr>
              <a:t>Studium przypadku: Uniwersytet XYZ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5"/>
          <p:cNvSpPr txBox="1"/>
          <p:nvPr>
            <p:ph idx="1" type="body"/>
          </p:nvPr>
        </p:nvSpPr>
        <p:spPr>
          <a:xfrm>
            <a:off x="1373188" y="2360613"/>
            <a:ext cx="5946775" cy="9874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400"/>
              <a:buFont typeface="Hanken Grotesk"/>
              <a:buNone/>
            </a:pPr>
            <a:r>
              <a:rPr lang="pl">
                <a:latin typeface="Hanken Grotesk"/>
                <a:ea typeface="Hanken Grotesk"/>
                <a:cs typeface="Hanken Grotesk"/>
                <a:sym typeface="Hanken Grotesk"/>
              </a:rPr>
              <a:t>Ustanowienie polityk uznających i uznających wcześniejsze kwalifikacje i doświadczenie zawodowe ma kluczowe znaczenie dla wspierania uczniów-uchodźców i imigrantów.</a:t>
            </a:r>
            <a:endParaRPr/>
          </a:p>
        </p:txBody>
      </p:sp>
      <p:sp>
        <p:nvSpPr>
          <p:cNvPr id="394" name="Google Shape;394;p55"/>
          <p:cNvSpPr txBox="1"/>
          <p:nvPr>
            <p:ph idx="2" type="body"/>
          </p:nvPr>
        </p:nvSpPr>
        <p:spPr>
          <a:xfrm>
            <a:off x="1373188" y="3582988"/>
            <a:ext cx="5946775" cy="98583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400"/>
              <a:buFont typeface="Hanken Grotesk"/>
              <a:buNone/>
            </a:pPr>
            <a:r>
              <a:rPr lang="pl">
                <a:latin typeface="Hanken Grotesk"/>
                <a:ea typeface="Hanken Grotesk"/>
                <a:cs typeface="Hanken Grotesk"/>
                <a:sym typeface="Hanken Grotesk"/>
              </a:rPr>
              <a:t>Uznanie wcześniejszej nauki i doświadczenia zdobytego poza granicami kraju jest wyzwaniem, któremu muszą stawić czoła uczelnie.</a:t>
            </a:r>
            <a:endParaRPr/>
          </a:p>
        </p:txBody>
      </p:sp>
      <p:sp>
        <p:nvSpPr>
          <p:cNvPr id="395" name="Google Shape;395;p55"/>
          <p:cNvSpPr txBox="1"/>
          <p:nvPr>
            <p:ph idx="3" type="body"/>
          </p:nvPr>
        </p:nvSpPr>
        <p:spPr>
          <a:xfrm>
            <a:off x="1373188" y="1139825"/>
            <a:ext cx="5946775" cy="98583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Hanken Grotesk"/>
              <a:buNone/>
            </a:pPr>
            <a:r>
              <a:rPr lang="pl">
                <a:latin typeface="Hanken Grotesk"/>
                <a:ea typeface="Hanken Grotesk"/>
                <a:cs typeface="Hanken Grotesk"/>
                <a:sym typeface="Hanken Grotesk"/>
              </a:rPr>
              <a:t>Uniwersytety zapewniają jasne i dostępne informacje oraz usługi wsparcia, aby pomóc uchodźcom i imigrantom w dostępie do szkolnictwa wyższego.</a:t>
            </a:r>
            <a:endParaRPr/>
          </a:p>
        </p:txBody>
      </p:sp>
      <p:sp>
        <p:nvSpPr>
          <p:cNvPr id="396" name="Google Shape;396;p55"/>
          <p:cNvSpPr txBox="1"/>
          <p:nvPr>
            <p:ph type="title"/>
          </p:nvPr>
        </p:nvSpPr>
        <p:spPr>
          <a:xfrm>
            <a:off x="457200" y="444500"/>
            <a:ext cx="8229600" cy="57308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90"/>
              <a:buNone/>
            </a:pPr>
            <a:r>
              <a:rPr lang="pl" sz="2520">
                <a:solidFill>
                  <a:schemeClr val="lt1"/>
                </a:solidFill>
              </a:rPr>
              <a:t>Rola uniwersytetów we wspieraniu uchodźców i imigrantów</a:t>
            </a:r>
            <a:endParaRPr sz="2520">
              <a:solidFill>
                <a:schemeClr val="lt1"/>
              </a:solidFill>
            </a:endParaRPr>
          </a:p>
        </p:txBody>
      </p:sp>
      <p:sp>
        <p:nvSpPr>
          <p:cNvPr id="397" name="Google Shape;397;p55"/>
          <p:cNvSpPr/>
          <p:nvPr/>
        </p:nvSpPr>
        <p:spPr>
          <a:xfrm>
            <a:off x="735013" y="1452563"/>
            <a:ext cx="361950" cy="36195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" sz="1800" u="none" cap="none" strike="noStrike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1</a:t>
            </a:r>
            <a:endParaRPr/>
          </a:p>
        </p:txBody>
      </p:sp>
      <p:sp>
        <p:nvSpPr>
          <p:cNvPr id="398" name="Google Shape;398;p55"/>
          <p:cNvSpPr/>
          <p:nvPr/>
        </p:nvSpPr>
        <p:spPr>
          <a:xfrm>
            <a:off x="735013" y="2673350"/>
            <a:ext cx="361950" cy="36195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" sz="1800" u="none" cap="none" strike="noStrike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2</a:t>
            </a:r>
            <a:endParaRPr/>
          </a:p>
        </p:txBody>
      </p:sp>
      <p:sp>
        <p:nvSpPr>
          <p:cNvPr id="399" name="Google Shape;399;p55"/>
          <p:cNvSpPr/>
          <p:nvPr/>
        </p:nvSpPr>
        <p:spPr>
          <a:xfrm>
            <a:off x="735013" y="3894138"/>
            <a:ext cx="361950" cy="36195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" sz="1800" u="none" cap="none" strike="noStrike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3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6"/>
          <p:cNvSpPr txBox="1"/>
          <p:nvPr>
            <p:ph idx="1" type="body"/>
          </p:nvPr>
        </p:nvSpPr>
        <p:spPr>
          <a:xfrm>
            <a:off x="457200" y="1833563"/>
            <a:ext cx="2606675" cy="22733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182875" spcFirstLastPara="1" rIns="137150" wrap="square" tIns="1828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400"/>
              <a:buFont typeface="Hanken Grotesk"/>
              <a:buNone/>
            </a:pPr>
            <a:r>
              <a:rPr lang="pl">
                <a:latin typeface="Hanken Grotesk"/>
                <a:ea typeface="Hanken Grotesk"/>
                <a:cs typeface="Hanken Grotesk"/>
                <a:sym typeface="Hanken Grotesk"/>
              </a:rPr>
              <a:t>Instytucje szkolnictwa wyższego mają obowiązek tworzyć włączające środowiska i systemy wsparcia, aby zapewnić pomyślną integrację studentów-uchodźców i imigrantów.</a:t>
            </a:r>
            <a:endParaRPr/>
          </a:p>
        </p:txBody>
      </p:sp>
      <p:sp>
        <p:nvSpPr>
          <p:cNvPr id="405" name="Google Shape;405;p56"/>
          <p:cNvSpPr txBox="1"/>
          <p:nvPr>
            <p:ph type="title"/>
          </p:nvPr>
        </p:nvSpPr>
        <p:spPr>
          <a:xfrm>
            <a:off x="457200" y="444500"/>
            <a:ext cx="8229600" cy="57308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90"/>
              <a:buNone/>
            </a:pPr>
            <a:r>
              <a:rPr lang="pl" sz="2520">
                <a:solidFill>
                  <a:schemeClr val="lt1"/>
                </a:solidFill>
              </a:rPr>
              <a:t>Wpływ szkolnictwa wyższego na integrację uchodźców i imigrantów</a:t>
            </a:r>
            <a:endParaRPr sz="2520">
              <a:solidFill>
                <a:schemeClr val="lt1"/>
              </a:solidFill>
            </a:endParaRPr>
          </a:p>
        </p:txBody>
      </p:sp>
      <p:sp>
        <p:nvSpPr>
          <p:cNvPr id="406" name="Google Shape;406;p56"/>
          <p:cNvSpPr txBox="1"/>
          <p:nvPr>
            <p:ph idx="2" type="body"/>
          </p:nvPr>
        </p:nvSpPr>
        <p:spPr>
          <a:xfrm>
            <a:off x="3236913" y="1833563"/>
            <a:ext cx="2606675" cy="22733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182875" spcFirstLastPara="1" rIns="137150" wrap="square" tIns="1828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400"/>
              <a:buFont typeface="Hanken Grotesk"/>
              <a:buNone/>
            </a:pPr>
            <a:r>
              <a:rPr lang="pl">
                <a:latin typeface="Hanken Grotesk"/>
                <a:ea typeface="Hanken Grotesk"/>
                <a:cs typeface="Hanken Grotesk"/>
                <a:sym typeface="Hanken Grotesk"/>
              </a:rPr>
              <a:t>Dostęp do szkolnictwa wyższego umożliwia uchodźcom i imigrantom zdobycie wiedzy i umiejętności niezbędnych do wniesienia wkładu w społeczeństwo i gospodarkę przyjmującą.</a:t>
            </a:r>
            <a:endParaRPr/>
          </a:p>
        </p:txBody>
      </p:sp>
      <p:sp>
        <p:nvSpPr>
          <p:cNvPr id="407" name="Google Shape;407;p56"/>
          <p:cNvSpPr txBox="1"/>
          <p:nvPr>
            <p:ph idx="3" type="body"/>
          </p:nvPr>
        </p:nvSpPr>
        <p:spPr>
          <a:xfrm>
            <a:off x="6016625" y="1833563"/>
            <a:ext cx="2606675" cy="22733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182875" spcFirstLastPara="1" rIns="137150" wrap="square" tIns="1828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400"/>
              <a:buFont typeface="Hanken Grotesk"/>
              <a:buNone/>
            </a:pPr>
            <a:r>
              <a:rPr lang="pl">
                <a:latin typeface="Hanken Grotesk"/>
                <a:ea typeface="Hanken Grotesk"/>
                <a:cs typeface="Hanken Grotesk"/>
                <a:sym typeface="Hanken Grotesk"/>
              </a:rPr>
              <a:t>Szkolnictwo wyższe odgrywa kluczową rolę w integracji uchodźców i imigrantów, zapewniając im możliwości mobilności ekonomicznej i społecznej.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7"/>
          <p:cNvSpPr txBox="1"/>
          <p:nvPr>
            <p:ph type="title"/>
          </p:nvPr>
        </p:nvSpPr>
        <p:spPr>
          <a:xfrm>
            <a:off x="457200" y="444500"/>
            <a:ext cx="8229600" cy="57308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90"/>
              <a:buNone/>
            </a:pPr>
            <a:r>
              <a:rPr lang="pl" sz="2520">
                <a:solidFill>
                  <a:schemeClr val="lt1"/>
                </a:solidFill>
              </a:rPr>
              <a:t>Przyszłe kierunki wspierania dostępu uchodźców i imigrantów do szkolnictwa wyższego</a:t>
            </a:r>
            <a:endParaRPr sz="2520">
              <a:solidFill>
                <a:schemeClr val="lt1"/>
              </a:solidFill>
            </a:endParaRPr>
          </a:p>
        </p:txBody>
      </p:sp>
      <p:sp>
        <p:nvSpPr>
          <p:cNvPr id="413" name="Google Shape;413;p57"/>
          <p:cNvSpPr txBox="1"/>
          <p:nvPr>
            <p:ph idx="2" type="body"/>
          </p:nvPr>
        </p:nvSpPr>
        <p:spPr>
          <a:xfrm>
            <a:off x="457200" y="3549650"/>
            <a:ext cx="6862763" cy="928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400"/>
              <a:buFont typeface="Hanken Grotesk"/>
              <a:buNone/>
            </a:pPr>
            <a:r>
              <a:rPr lang="pl">
                <a:latin typeface="Hanken Grotesk"/>
                <a:ea typeface="Hanken Grotesk"/>
                <a:cs typeface="Hanken Grotesk"/>
                <a:sym typeface="Hanken Grotesk"/>
              </a:rPr>
              <a:t>Spełnij określone wymagania edukacyjne i zapewnij niezbędne kompetencje cyfrowe.</a:t>
            </a:r>
            <a:endParaRPr/>
          </a:p>
        </p:txBody>
      </p:sp>
      <p:sp>
        <p:nvSpPr>
          <p:cNvPr id="414" name="Google Shape;414;p57"/>
          <p:cNvSpPr txBox="1"/>
          <p:nvPr>
            <p:ph idx="1" type="body"/>
          </p:nvPr>
        </p:nvSpPr>
        <p:spPr>
          <a:xfrm>
            <a:off x="457200" y="2400300"/>
            <a:ext cx="6862763" cy="928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400"/>
              <a:buFont typeface="Hanken Grotesk"/>
              <a:buNone/>
            </a:pPr>
            <a:r>
              <a:rPr lang="pl">
                <a:latin typeface="Hanken Grotesk"/>
                <a:ea typeface="Hanken Grotesk"/>
                <a:cs typeface="Hanken Grotesk"/>
                <a:sym typeface="Hanken Grotesk"/>
              </a:rPr>
              <a:t>Uznawać i uznawać wcześniejszą naukę i doświadczenie zdobyte poza krajem przyjmującym.</a:t>
            </a:r>
            <a:endParaRPr/>
          </a:p>
        </p:txBody>
      </p:sp>
      <p:sp>
        <p:nvSpPr>
          <p:cNvPr id="415" name="Google Shape;415;p57"/>
          <p:cNvSpPr txBox="1"/>
          <p:nvPr>
            <p:ph idx="3" type="body"/>
          </p:nvPr>
        </p:nvSpPr>
        <p:spPr>
          <a:xfrm>
            <a:off x="457200" y="1249363"/>
            <a:ext cx="6862763" cy="928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Hanken Grotesk"/>
              <a:buNone/>
            </a:pPr>
            <a:r>
              <a:rPr lang="pl">
                <a:latin typeface="Hanken Grotesk"/>
                <a:ea typeface="Hanken Grotesk"/>
                <a:cs typeface="Hanken Grotesk"/>
                <a:sym typeface="Hanken Grotesk"/>
              </a:rPr>
              <a:t>Opracuj jasne, dostępne informacje i usługi wsparcia w celu łatwiejszego dostępu do szkolnictwa wyższego.</a:t>
            </a:r>
            <a:endParaRPr/>
          </a:p>
        </p:txBody>
      </p:sp>
      <p:cxnSp>
        <p:nvCxnSpPr>
          <p:cNvPr id="416" name="Google Shape;416;p57"/>
          <p:cNvCxnSpPr/>
          <p:nvPr/>
        </p:nvCxnSpPr>
        <p:spPr>
          <a:xfrm>
            <a:off x="457200" y="2289175"/>
            <a:ext cx="7770813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7" name="Google Shape;417;p57"/>
          <p:cNvCxnSpPr/>
          <p:nvPr/>
        </p:nvCxnSpPr>
        <p:spPr>
          <a:xfrm>
            <a:off x="457200" y="3438525"/>
            <a:ext cx="7770813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0651" y="886725"/>
            <a:ext cx="1551549" cy="94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0762" y="1056676"/>
            <a:ext cx="2690028" cy="600275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58"/>
          <p:cNvSpPr txBox="1"/>
          <p:nvPr/>
        </p:nvSpPr>
        <p:spPr>
          <a:xfrm>
            <a:off x="1154250" y="3091175"/>
            <a:ext cx="6835500" cy="15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05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Oświadczenie</a:t>
            </a:r>
            <a:endParaRPr b="1" sz="105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pl" sz="105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Ten projekt został sfinansowany przy wsparciu Komisji Europejskiej. Zawartość tej strony reprezentuje poglądy wyłącznie autorów i jest ich wyłączną odpowiedzialnością. Komisja nie ponosi odpowiedzialności za jakiekolwiek wykorzystanie informacji na niej zawartych.</a:t>
            </a:r>
            <a:endParaRPr b="1" sz="1050">
              <a:solidFill>
                <a:srgbClr val="434343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434343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457200" rtl="0" algn="ctr">
              <a:spcBef>
                <a:spcPts val="800"/>
              </a:spcBef>
              <a:spcAft>
                <a:spcPts val="800"/>
              </a:spcAft>
              <a:buNone/>
            </a:pPr>
            <a:r>
              <a:rPr lang="pl" sz="1100" u="sng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DIGIT </a:t>
            </a:r>
            <a:r>
              <a:rPr lang="pl" sz="1100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© 2023 by </a:t>
            </a:r>
            <a:r>
              <a:rPr lang="pl" sz="1100" u="sng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Vistula University </a:t>
            </a:r>
            <a:r>
              <a:rPr lang="pl" sz="1100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is licensed under </a:t>
            </a:r>
            <a:r>
              <a:rPr lang="pl" sz="1100" u="sng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CC BY-NC-ND 4.0 </a:t>
            </a:r>
            <a:endParaRPr sz="1050">
              <a:solidFill>
                <a:srgbClr val="434343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2"/>
          <p:cNvSpPr txBox="1"/>
          <p:nvPr>
            <p:ph type="title"/>
          </p:nvPr>
        </p:nvSpPr>
        <p:spPr>
          <a:xfrm>
            <a:off x="457200" y="76200"/>
            <a:ext cx="82296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90"/>
              <a:buNone/>
            </a:pPr>
            <a:r>
              <a:rPr lang="pl" sz="2520">
                <a:solidFill>
                  <a:schemeClr val="l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rPr>
              <a:t>Porządek obrad</a:t>
            </a:r>
            <a:endParaRPr sz="2520">
              <a:solidFill>
                <a:schemeClr val="lt1"/>
              </a:solidFill>
              <a:latin typeface="Hanken Grotesk SemiBold"/>
              <a:ea typeface="Hanken Grotesk SemiBold"/>
              <a:cs typeface="Hanken Grotesk SemiBold"/>
              <a:sym typeface="Hanken Grotesk SemiBold"/>
            </a:endParaRPr>
          </a:p>
        </p:txBody>
      </p:sp>
      <p:sp>
        <p:nvSpPr>
          <p:cNvPr id="259" name="Google Shape;259;p42"/>
          <p:cNvSpPr txBox="1"/>
          <p:nvPr>
            <p:ph idx="1" type="body"/>
          </p:nvPr>
        </p:nvSpPr>
        <p:spPr>
          <a:xfrm>
            <a:off x="457200" y="560388"/>
            <a:ext cx="4114800" cy="37179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pl">
                <a:latin typeface="Inter"/>
                <a:ea typeface="Inter"/>
                <a:cs typeface="Inter"/>
                <a:sym typeface="Inter"/>
              </a:rPr>
              <a:t>Wyzwania dla uchodźców i imigrantów w szkolnictwie wyższym</a:t>
            </a:r>
            <a:endParaRPr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pl">
                <a:latin typeface="Inter"/>
                <a:ea typeface="Inter"/>
                <a:cs typeface="Inter"/>
                <a:sym typeface="Inter"/>
              </a:rPr>
              <a:t>Sugestie dla profesjonalistów</a:t>
            </a:r>
            <a:endParaRPr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pl">
                <a:latin typeface="Inter"/>
                <a:ea typeface="Inter"/>
                <a:cs typeface="Inter"/>
                <a:sym typeface="Inter"/>
              </a:rPr>
              <a:t>Znaczenie dostępnych informacji</a:t>
            </a:r>
            <a:endParaRPr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pl">
                <a:latin typeface="Inter"/>
                <a:ea typeface="Inter"/>
                <a:cs typeface="Inter"/>
                <a:sym typeface="Inter"/>
              </a:rPr>
              <a:t>Alternatywne metody oceny</a:t>
            </a:r>
            <a:endParaRPr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pl">
                <a:latin typeface="Inter"/>
                <a:ea typeface="Inter"/>
                <a:cs typeface="Inter"/>
                <a:sym typeface="Inter"/>
              </a:rPr>
              <a:t>Zasady uznawania wcześniejszych kwalifikacji i doświadczenia</a:t>
            </a:r>
            <a:endParaRPr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pl">
                <a:latin typeface="Inter"/>
                <a:ea typeface="Inter"/>
                <a:cs typeface="Inter"/>
                <a:sym typeface="Inter"/>
              </a:rPr>
              <a:t>Usługi ciągłego wsparcia dla zarejestrowanych osób</a:t>
            </a:r>
            <a:endParaRPr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pl">
                <a:latin typeface="Inter"/>
                <a:ea typeface="Inter"/>
                <a:cs typeface="Inter"/>
                <a:sym typeface="Inter"/>
              </a:rPr>
              <a:t>Usługi wsparcia dla studentów-uchodźców na uniwersytetach</a:t>
            </a:r>
            <a:endParaRPr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pl">
                <a:latin typeface="Inter"/>
                <a:ea typeface="Inter"/>
                <a:cs typeface="Inter"/>
                <a:sym typeface="Inter"/>
              </a:rPr>
              <a:t>Wartość sieci i powiązań społecznych</a:t>
            </a:r>
            <a:endParaRPr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pl">
                <a:latin typeface="Inter"/>
                <a:ea typeface="Inter"/>
                <a:cs typeface="Inter"/>
                <a:sym typeface="Inter"/>
              </a:rPr>
              <a:t>Sprostanie różnorodnym wymaganiom edukacyjnym</a:t>
            </a:r>
            <a:endParaRPr/>
          </a:p>
          <a:p>
            <a:pPr indent="-317500" lvl="0" marL="457200" rtl="0" algn="l">
              <a:spcBef>
                <a:spcPts val="800"/>
              </a:spcBef>
              <a:spcAft>
                <a:spcPts val="800"/>
              </a:spcAft>
              <a:buSzPts val="1400"/>
              <a:buFont typeface="Inter"/>
              <a:buChar char="•"/>
            </a:pPr>
            <a:r>
              <a:rPr lang="pl">
                <a:latin typeface="Inter"/>
                <a:ea typeface="Inter"/>
                <a:cs typeface="Inter"/>
                <a:sym typeface="Inter"/>
              </a:rPr>
              <a:t>Zapewnienie kompetencji cyfrowych i sprzętu</a:t>
            </a:r>
            <a:endParaRPr/>
          </a:p>
        </p:txBody>
      </p:sp>
      <p:sp>
        <p:nvSpPr>
          <p:cNvPr id="260" name="Google Shape;260;p42"/>
          <p:cNvSpPr txBox="1"/>
          <p:nvPr>
            <p:ph idx="1" type="body"/>
          </p:nvPr>
        </p:nvSpPr>
        <p:spPr>
          <a:xfrm>
            <a:off x="4572000" y="560388"/>
            <a:ext cx="4572000" cy="37179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pl">
                <a:latin typeface="Inter"/>
                <a:ea typeface="Inter"/>
                <a:cs typeface="Inter"/>
                <a:sym typeface="Inter"/>
              </a:rPr>
              <a:t>Studium przypadku 1: Wyzwania i wsparcie w szkolnictwie wyższym</a:t>
            </a:r>
            <a:endParaRPr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pl">
                <a:latin typeface="Inter"/>
                <a:ea typeface="Inter"/>
                <a:cs typeface="Inter"/>
                <a:sym typeface="Inter"/>
              </a:rPr>
              <a:t>Studium przypadku 2: Wyzwania i wsparcie</a:t>
            </a:r>
            <a:endParaRPr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pl">
                <a:latin typeface="Inter"/>
                <a:ea typeface="Inter"/>
                <a:cs typeface="Inter"/>
                <a:sym typeface="Inter"/>
              </a:rPr>
              <a:t>Rola uniwersytetów we wspieraniu uchodźców i imigrantów</a:t>
            </a:r>
            <a:endParaRPr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pl">
                <a:latin typeface="Inter"/>
                <a:ea typeface="Inter"/>
                <a:cs typeface="Inter"/>
                <a:sym typeface="Inter"/>
              </a:rPr>
              <a:t>Wpływ szkolnictwa wyższego na integrację uchodźców i imigrantów</a:t>
            </a:r>
            <a:endParaRPr/>
          </a:p>
          <a:p>
            <a:pPr indent="-317500" lvl="0" marL="457200" rtl="0" algn="l">
              <a:spcBef>
                <a:spcPts val="800"/>
              </a:spcBef>
              <a:spcAft>
                <a:spcPts val="800"/>
              </a:spcAft>
              <a:buSzPts val="1400"/>
              <a:buFont typeface="Inter"/>
              <a:buChar char="•"/>
            </a:pPr>
            <a:r>
              <a:rPr lang="pl">
                <a:latin typeface="Inter"/>
                <a:ea typeface="Inter"/>
                <a:cs typeface="Inter"/>
                <a:sym typeface="Inter"/>
              </a:rPr>
              <a:t>Przyszłe kierunki wspierania dostępu uchodźców i imigrantów do szkolnictwa wyższego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3"/>
          <p:cNvSpPr txBox="1"/>
          <p:nvPr>
            <p:ph idx="2" type="body"/>
          </p:nvPr>
        </p:nvSpPr>
        <p:spPr>
          <a:xfrm>
            <a:off x="909638" y="3582988"/>
            <a:ext cx="6858000" cy="98583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274300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ts val="1400"/>
              <a:buFont typeface="Hanken Grotesk"/>
              <a:buNone/>
            </a:pPr>
            <a:r>
              <a:rPr lang="pl" sz="1200">
                <a:solidFill>
                  <a:srgbClr val="FFFFFF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Opracowanie alternatywnych metod i zasad oceniania w celu uznawania wcześniejszych kwalifikacji i doświadczenia zawodowego może pomóc studentom będącym uchodźcami i imigrantami w zdobywaniu szkolnictwa wyższego.</a:t>
            </a:r>
            <a:endParaRPr/>
          </a:p>
        </p:txBody>
      </p:sp>
      <p:sp>
        <p:nvSpPr>
          <p:cNvPr id="266" name="Google Shape;266;p43"/>
          <p:cNvSpPr txBox="1"/>
          <p:nvPr>
            <p:ph idx="1" type="body"/>
          </p:nvPr>
        </p:nvSpPr>
        <p:spPr>
          <a:xfrm>
            <a:off x="909638" y="2360613"/>
            <a:ext cx="6858000" cy="9874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274300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ts val="1400"/>
              <a:buFont typeface="Hanken Grotesk"/>
              <a:buNone/>
            </a:pPr>
            <a:r>
              <a:rPr lang="pl" sz="1200">
                <a:solidFill>
                  <a:srgbClr val="FFFFFF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Uznawanie wcześniejszej nauki i doświadczenia zdobytego poza granicami kraju stanowi wyzwanie dla studentów-uchodźców i imigrantów.</a:t>
            </a:r>
            <a:endParaRPr/>
          </a:p>
        </p:txBody>
      </p:sp>
      <p:sp>
        <p:nvSpPr>
          <p:cNvPr id="267" name="Google Shape;267;p43"/>
          <p:cNvSpPr txBox="1"/>
          <p:nvPr>
            <p:ph idx="3" type="body"/>
          </p:nvPr>
        </p:nvSpPr>
        <p:spPr>
          <a:xfrm>
            <a:off x="909638" y="1139825"/>
            <a:ext cx="6858000" cy="98583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274300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ts val="1000"/>
              <a:buFont typeface="Hanken Grotesk"/>
              <a:buNone/>
            </a:pPr>
            <a:r>
              <a:rPr lang="pl" sz="1200">
                <a:solidFill>
                  <a:srgbClr val="FFFFFF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Aby pomóc uchodźcom i imigrantom w dostępie do szkolnictwa wyższego, potrzebne są jasne i dostępne informacje oraz usługi wsparcia.</a:t>
            </a:r>
            <a:endParaRPr/>
          </a:p>
        </p:txBody>
      </p:sp>
      <p:sp>
        <p:nvSpPr>
          <p:cNvPr id="268" name="Google Shape;268;p43"/>
          <p:cNvSpPr txBox="1"/>
          <p:nvPr>
            <p:ph type="title"/>
          </p:nvPr>
        </p:nvSpPr>
        <p:spPr>
          <a:xfrm>
            <a:off x="457200" y="444500"/>
            <a:ext cx="8229600" cy="57308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</a:pPr>
            <a:r>
              <a:rPr lang="pl" sz="2500">
                <a:latin typeface="Hanken Grotesk"/>
                <a:ea typeface="Hanken Grotesk"/>
                <a:cs typeface="Hanken Grotesk"/>
                <a:sym typeface="Hanken Grotesk"/>
              </a:rPr>
              <a:t>Wyzwania dla uchodźców i imigrantów w szkolnictwie wyższym</a:t>
            </a:r>
            <a:endParaRPr/>
          </a:p>
        </p:txBody>
      </p:sp>
      <p:cxnSp>
        <p:nvCxnSpPr>
          <p:cNvPr id="269" name="Google Shape;269;p43"/>
          <p:cNvCxnSpPr/>
          <p:nvPr/>
        </p:nvCxnSpPr>
        <p:spPr>
          <a:xfrm>
            <a:off x="571500" y="1060450"/>
            <a:ext cx="0" cy="358775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270" name="Google Shape;270;p43"/>
          <p:cNvCxnSpPr>
            <a:endCxn id="266" idx="1"/>
          </p:cNvCxnSpPr>
          <p:nvPr/>
        </p:nvCxnSpPr>
        <p:spPr>
          <a:xfrm>
            <a:off x="531938" y="2854326"/>
            <a:ext cx="3777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271" name="Google Shape;271;p43"/>
          <p:cNvCxnSpPr>
            <a:endCxn id="265" idx="1"/>
          </p:cNvCxnSpPr>
          <p:nvPr/>
        </p:nvCxnSpPr>
        <p:spPr>
          <a:xfrm>
            <a:off x="531938" y="4075907"/>
            <a:ext cx="3777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272" name="Google Shape;272;p43"/>
          <p:cNvCxnSpPr>
            <a:endCxn id="267" idx="1"/>
          </p:cNvCxnSpPr>
          <p:nvPr/>
        </p:nvCxnSpPr>
        <p:spPr>
          <a:xfrm>
            <a:off x="531938" y="1632744"/>
            <a:ext cx="3777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oval"/>
            <a:tailEnd len="med" w="med" type="non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4"/>
          <p:cNvSpPr/>
          <p:nvPr/>
        </p:nvSpPr>
        <p:spPr>
          <a:xfrm>
            <a:off x="-6350" y="144463"/>
            <a:ext cx="9150350" cy="4856162"/>
          </a:xfrm>
          <a:prstGeom prst="rect">
            <a:avLst/>
          </a:prstGeom>
          <a:solidFill>
            <a:srgbClr val="FFFFFF">
              <a:alpha val="9568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44"/>
          <p:cNvSpPr txBox="1"/>
          <p:nvPr>
            <p:ph type="title"/>
          </p:nvPr>
        </p:nvSpPr>
        <p:spPr>
          <a:xfrm>
            <a:off x="457200" y="444500"/>
            <a:ext cx="8229600" cy="57308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90"/>
              <a:buNone/>
            </a:pPr>
            <a:r>
              <a:rPr lang="pl" sz="2520">
                <a:solidFill>
                  <a:schemeClr val="lt1"/>
                </a:solidFill>
              </a:rPr>
              <a:t>Sugestie dla profesjonalistów</a:t>
            </a:r>
            <a:endParaRPr sz="2520">
              <a:solidFill>
                <a:schemeClr val="lt1"/>
              </a:solidFill>
            </a:endParaRPr>
          </a:p>
        </p:txBody>
      </p:sp>
      <p:sp>
        <p:nvSpPr>
          <p:cNvPr id="279" name="Google Shape;279;p44"/>
          <p:cNvSpPr txBox="1"/>
          <p:nvPr>
            <p:ph idx="1" type="body"/>
          </p:nvPr>
        </p:nvSpPr>
        <p:spPr>
          <a:xfrm>
            <a:off x="457200" y="1835150"/>
            <a:ext cx="3776663" cy="27336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4765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Hanken Grotesk"/>
              <a:buChar char="•"/>
            </a:pPr>
            <a:r>
              <a:rPr lang="pl" sz="1200">
                <a:latin typeface="Hanken Grotesk"/>
                <a:ea typeface="Hanken Grotesk"/>
                <a:cs typeface="Hanken Grotesk"/>
                <a:sym typeface="Hanken Grotesk"/>
              </a:rPr>
              <a:t>Podaj jasne i dostępne informacje</a:t>
            </a:r>
            <a:endParaRPr/>
          </a:p>
          <a:p>
            <a:pPr indent="-247650" lvl="0" marL="3429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Hanken Grotesk"/>
              <a:buChar char="•"/>
            </a:pPr>
            <a:r>
              <a:rPr lang="pl" sz="1200">
                <a:latin typeface="Hanken Grotesk"/>
                <a:ea typeface="Hanken Grotesk"/>
                <a:cs typeface="Hanken Grotesk"/>
                <a:sym typeface="Hanken Grotesk"/>
              </a:rPr>
              <a:t>Ustal dostosowane usługi wsparcia</a:t>
            </a:r>
            <a:endParaRPr/>
          </a:p>
          <a:p>
            <a:pPr indent="-247650" lvl="0" marL="3429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200"/>
              <a:buFont typeface="Hanken Grotesk"/>
              <a:buChar char="•"/>
            </a:pPr>
            <a:r>
              <a:rPr lang="pl" sz="1200">
                <a:latin typeface="Hanken Grotesk"/>
                <a:ea typeface="Hanken Grotesk"/>
                <a:cs typeface="Hanken Grotesk"/>
                <a:sym typeface="Hanken Grotesk"/>
              </a:rPr>
              <a:t>Oferuj programy wsparcia językowego</a:t>
            </a:r>
            <a:endParaRPr/>
          </a:p>
        </p:txBody>
      </p:sp>
      <p:sp>
        <p:nvSpPr>
          <p:cNvPr id="280" name="Google Shape;280;p44"/>
          <p:cNvSpPr txBox="1"/>
          <p:nvPr>
            <p:ph idx="2" type="body"/>
          </p:nvPr>
        </p:nvSpPr>
        <p:spPr>
          <a:xfrm>
            <a:off x="4800600" y="1835150"/>
            <a:ext cx="3776663" cy="27336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4765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Hanken Grotesk"/>
              <a:buChar char="•"/>
            </a:pPr>
            <a:r>
              <a:rPr lang="pl" sz="1200">
                <a:latin typeface="Hanken Grotesk"/>
                <a:ea typeface="Hanken Grotesk"/>
                <a:cs typeface="Hanken Grotesk"/>
                <a:sym typeface="Hanken Grotesk"/>
              </a:rPr>
              <a:t>Opracuj alternatywne metody oceny</a:t>
            </a:r>
            <a:endParaRPr/>
          </a:p>
          <a:p>
            <a:pPr indent="-247650" lvl="0" marL="3429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Hanken Grotesk"/>
              <a:buChar char="•"/>
            </a:pPr>
            <a:r>
              <a:rPr lang="pl" sz="1200">
                <a:latin typeface="Hanken Grotesk"/>
                <a:ea typeface="Hanken Grotesk"/>
                <a:cs typeface="Hanken Grotesk"/>
                <a:sym typeface="Hanken Grotesk"/>
              </a:rPr>
              <a:t>Ustanów zasady uznawania i kredytowania</a:t>
            </a:r>
            <a:endParaRPr/>
          </a:p>
          <a:p>
            <a:pPr indent="-247650" lvl="0" marL="3429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200"/>
              <a:buFont typeface="Hanken Grotesk"/>
              <a:buChar char="•"/>
            </a:pPr>
            <a:r>
              <a:rPr lang="pl" sz="1200">
                <a:latin typeface="Hanken Grotesk"/>
                <a:ea typeface="Hanken Grotesk"/>
                <a:cs typeface="Hanken Grotesk"/>
                <a:sym typeface="Hanken Grotesk"/>
              </a:rPr>
              <a:t>Zapewnij wskazówki i wsparcie</a:t>
            </a:r>
            <a:endParaRPr/>
          </a:p>
        </p:txBody>
      </p:sp>
      <p:sp>
        <p:nvSpPr>
          <p:cNvPr id="281" name="Google Shape;281;p44"/>
          <p:cNvSpPr txBox="1"/>
          <p:nvPr>
            <p:ph idx="3" type="subTitle"/>
          </p:nvPr>
        </p:nvSpPr>
        <p:spPr>
          <a:xfrm>
            <a:off x="457200" y="1165225"/>
            <a:ext cx="3776663" cy="57308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1600"/>
              <a:buFont typeface="Hanken Grotesk SemiBold"/>
              <a:buNone/>
            </a:pPr>
            <a:r>
              <a:rPr lang="pl">
                <a:latin typeface="Hanken Grotesk SemiBold"/>
                <a:ea typeface="Hanken Grotesk SemiBold"/>
                <a:cs typeface="Hanken Grotesk SemiBold"/>
                <a:sym typeface="Hanken Grotesk SemiBold"/>
              </a:rPr>
              <a:t>Wspieranie dostępu do szkolnictwa wyższego</a:t>
            </a:r>
            <a:endParaRPr/>
          </a:p>
        </p:txBody>
      </p:sp>
      <p:sp>
        <p:nvSpPr>
          <p:cNvPr id="282" name="Google Shape;282;p44"/>
          <p:cNvSpPr txBox="1"/>
          <p:nvPr>
            <p:ph idx="4" type="subTitle"/>
          </p:nvPr>
        </p:nvSpPr>
        <p:spPr>
          <a:xfrm>
            <a:off x="4800600" y="1165225"/>
            <a:ext cx="3776663" cy="57308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1600"/>
              <a:buFont typeface="Hanken Grotesk SemiBold"/>
              <a:buNone/>
            </a:pPr>
            <a:r>
              <a:rPr lang="pl">
                <a:latin typeface="Hanken Grotesk SemiBold"/>
                <a:ea typeface="Hanken Grotesk SemiBold"/>
                <a:cs typeface="Hanken Grotesk SemiBold"/>
                <a:sym typeface="Hanken Grotesk SemiBold"/>
              </a:rPr>
              <a:t>Uznawanie wcześniejszej nauki i doświadczenia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5"/>
          <p:cNvSpPr txBox="1"/>
          <p:nvPr>
            <p:ph idx="3" type="body"/>
          </p:nvPr>
        </p:nvSpPr>
        <p:spPr>
          <a:xfrm>
            <a:off x="6016625" y="1481138"/>
            <a:ext cx="2606675" cy="2867025"/>
          </a:xfrm>
          <a:prstGeom prst="rect">
            <a:avLst/>
          </a:prstGeom>
          <a:solidFill>
            <a:srgbClr val="FFFFFF">
              <a:alpha val="74509"/>
            </a:srgbClr>
          </a:solidFill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ts val="1400"/>
              <a:buFont typeface="Hanken Grotesk"/>
              <a:buNone/>
            </a:pPr>
            <a:r>
              <a:rPr lang="pl">
                <a:solidFill>
                  <a:srgbClr val="000000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Zapewnienie uczniom kompleksowych i łatwych do zrozumienia informacji umożliwia im podejmowanie świadomych decyzji dotyczących ścieżek edukacyjnych i dostęp do niezbędnych zasobów.</a:t>
            </a:r>
            <a:endParaRPr/>
          </a:p>
        </p:txBody>
      </p:sp>
      <p:sp>
        <p:nvSpPr>
          <p:cNvPr id="288" name="Google Shape;288;p45"/>
          <p:cNvSpPr txBox="1"/>
          <p:nvPr>
            <p:ph idx="2" type="body"/>
          </p:nvPr>
        </p:nvSpPr>
        <p:spPr>
          <a:xfrm>
            <a:off x="3236913" y="1481138"/>
            <a:ext cx="2606675" cy="2867025"/>
          </a:xfrm>
          <a:prstGeom prst="rect">
            <a:avLst/>
          </a:prstGeom>
          <a:solidFill>
            <a:srgbClr val="FFFFFF">
              <a:alpha val="74509"/>
            </a:srgbClr>
          </a:solidFill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ts val="1400"/>
              <a:buFont typeface="Hanken Grotesk"/>
              <a:buNone/>
            </a:pPr>
            <a:r>
              <a:rPr lang="pl">
                <a:solidFill>
                  <a:srgbClr val="000000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Dostępne informacje pomagają usuwać bariery i zwiększają prawdopodobieństwo pomyślnego przyjęcia do szkoły uczniów-uchodźców i imigrantów.</a:t>
            </a:r>
            <a:endParaRPr/>
          </a:p>
        </p:txBody>
      </p:sp>
      <p:sp>
        <p:nvSpPr>
          <p:cNvPr id="289" name="Google Shape;289;p45"/>
          <p:cNvSpPr txBox="1"/>
          <p:nvPr>
            <p:ph idx="1" type="body"/>
          </p:nvPr>
        </p:nvSpPr>
        <p:spPr>
          <a:xfrm>
            <a:off x="457200" y="1481138"/>
            <a:ext cx="2606675" cy="2867025"/>
          </a:xfrm>
          <a:prstGeom prst="rect">
            <a:avLst/>
          </a:prstGeom>
          <a:solidFill>
            <a:srgbClr val="FFFFFF">
              <a:alpha val="74509"/>
            </a:srgbClr>
          </a:solidFill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ts val="1000"/>
              <a:buFont typeface="Hanken Grotesk"/>
              <a:buNone/>
            </a:pPr>
            <a:r>
              <a:rPr lang="pl">
                <a:solidFill>
                  <a:srgbClr val="000000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Jasne i dostępne informacje są niezbędne, aby studenci-uchodźcy i imigranci zrozumieli proces składania wniosków, warunki przyjęcia i dostępne usługi wsparcia.</a:t>
            </a:r>
            <a:endParaRPr/>
          </a:p>
        </p:txBody>
      </p:sp>
      <p:sp>
        <p:nvSpPr>
          <p:cNvPr id="290" name="Google Shape;290;p45"/>
          <p:cNvSpPr txBox="1"/>
          <p:nvPr>
            <p:ph type="title"/>
          </p:nvPr>
        </p:nvSpPr>
        <p:spPr>
          <a:xfrm>
            <a:off x="457200" y="444500"/>
            <a:ext cx="8229600" cy="57308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90"/>
              <a:buNone/>
            </a:pPr>
            <a:r>
              <a:rPr lang="pl" sz="2520">
                <a:solidFill>
                  <a:schemeClr val="dk1"/>
                </a:solidFill>
              </a:rPr>
              <a:t>Znaczenie dostępnych informacji</a:t>
            </a:r>
            <a:endParaRPr sz="2520">
              <a:solidFill>
                <a:schemeClr val="dk1"/>
              </a:solidFill>
            </a:endParaRPr>
          </a:p>
        </p:txBody>
      </p:sp>
      <p:cxnSp>
        <p:nvCxnSpPr>
          <p:cNvPr id="291" name="Google Shape;291;p45"/>
          <p:cNvCxnSpPr/>
          <p:nvPr/>
        </p:nvCxnSpPr>
        <p:spPr>
          <a:xfrm flipH="1" rot="10800000">
            <a:off x="457200" y="4352925"/>
            <a:ext cx="2606675" cy="1588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2" name="Google Shape;292;p45"/>
          <p:cNvCxnSpPr/>
          <p:nvPr/>
        </p:nvCxnSpPr>
        <p:spPr>
          <a:xfrm flipH="1" rot="10800000">
            <a:off x="3236913" y="4352925"/>
            <a:ext cx="2606675" cy="1588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3" name="Google Shape;293;p45"/>
          <p:cNvCxnSpPr/>
          <p:nvPr/>
        </p:nvCxnSpPr>
        <p:spPr>
          <a:xfrm flipH="1" rot="10800000">
            <a:off x="6016625" y="4352925"/>
            <a:ext cx="2606675" cy="1588"/>
          </a:xfrm>
          <a:prstGeom prst="straightConnector1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6"/>
          <p:cNvSpPr/>
          <p:nvPr/>
        </p:nvSpPr>
        <p:spPr>
          <a:xfrm>
            <a:off x="-6350" y="144463"/>
            <a:ext cx="9150350" cy="4856162"/>
          </a:xfrm>
          <a:prstGeom prst="rect">
            <a:avLst/>
          </a:prstGeom>
          <a:solidFill>
            <a:srgbClr val="FFFFFF">
              <a:alpha val="9568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46"/>
          <p:cNvSpPr txBox="1"/>
          <p:nvPr>
            <p:ph type="title"/>
          </p:nvPr>
        </p:nvSpPr>
        <p:spPr>
          <a:xfrm>
            <a:off x="457200" y="444500"/>
            <a:ext cx="8229600" cy="57308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90"/>
              <a:buNone/>
            </a:pPr>
            <a:r>
              <a:rPr lang="pl" sz="2520">
                <a:solidFill>
                  <a:schemeClr val="lt1"/>
                </a:solidFill>
              </a:rPr>
              <a:t>Alternatywne metody oceny</a:t>
            </a:r>
            <a:endParaRPr sz="2520">
              <a:solidFill>
                <a:schemeClr val="lt1"/>
              </a:solidFill>
            </a:endParaRPr>
          </a:p>
        </p:txBody>
      </p:sp>
      <p:sp>
        <p:nvSpPr>
          <p:cNvPr id="300" name="Google Shape;300;p46"/>
          <p:cNvSpPr txBox="1"/>
          <p:nvPr>
            <p:ph idx="1" type="body"/>
          </p:nvPr>
        </p:nvSpPr>
        <p:spPr>
          <a:xfrm>
            <a:off x="457200" y="1835150"/>
            <a:ext cx="3776663" cy="27336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4765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Hanken Grotesk"/>
              <a:buChar char="•"/>
            </a:pPr>
            <a:r>
              <a:rPr lang="pl" sz="1200">
                <a:latin typeface="Hanken Grotesk"/>
                <a:ea typeface="Hanken Grotesk"/>
                <a:cs typeface="Hanken Grotesk"/>
                <a:sym typeface="Hanken Grotesk"/>
              </a:rPr>
              <a:t>Uznawanie wcześniejszej nauki i doświadczenia zdobytego poza granicami kraju</a:t>
            </a:r>
            <a:endParaRPr/>
          </a:p>
          <a:p>
            <a:pPr indent="-247650" lvl="0" marL="3429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Hanken Grotesk"/>
              <a:buChar char="•"/>
            </a:pPr>
            <a:r>
              <a:rPr lang="pl" sz="1200">
                <a:latin typeface="Hanken Grotesk"/>
                <a:ea typeface="Hanken Grotesk"/>
                <a:cs typeface="Hanken Grotesk"/>
                <a:sym typeface="Hanken Grotesk"/>
              </a:rPr>
              <a:t>Różnice w systemach edukacyjnych i kwalifikacjach</a:t>
            </a:r>
            <a:endParaRPr/>
          </a:p>
          <a:p>
            <a:pPr indent="-247650" lvl="0" marL="3429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Hanken Grotesk"/>
              <a:buChar char="•"/>
            </a:pPr>
            <a:r>
              <a:rPr lang="pl" sz="1200">
                <a:latin typeface="Hanken Grotesk"/>
                <a:ea typeface="Hanken Grotesk"/>
                <a:cs typeface="Hanken Grotesk"/>
                <a:sym typeface="Hanken Grotesk"/>
              </a:rPr>
              <a:t>Bariery językowe</a:t>
            </a:r>
            <a:endParaRPr/>
          </a:p>
          <a:p>
            <a:pPr indent="-247650" lvl="0" marL="3429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200"/>
              <a:buFont typeface="Hanken Grotesk"/>
              <a:buChar char="•"/>
            </a:pPr>
            <a:r>
              <a:rPr lang="pl" sz="1200">
                <a:latin typeface="Hanken Grotesk"/>
                <a:ea typeface="Hanken Grotesk"/>
                <a:cs typeface="Hanken Grotesk"/>
                <a:sym typeface="Hanken Grotesk"/>
              </a:rPr>
              <a:t>Różnice kulturowe</a:t>
            </a:r>
            <a:endParaRPr/>
          </a:p>
        </p:txBody>
      </p:sp>
      <p:sp>
        <p:nvSpPr>
          <p:cNvPr id="301" name="Google Shape;301;p46"/>
          <p:cNvSpPr txBox="1"/>
          <p:nvPr>
            <p:ph idx="2" type="body"/>
          </p:nvPr>
        </p:nvSpPr>
        <p:spPr>
          <a:xfrm>
            <a:off x="4800600" y="1835150"/>
            <a:ext cx="3776663" cy="27336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4765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Hanken Grotesk"/>
              <a:buChar char="•"/>
            </a:pPr>
            <a:r>
              <a:rPr lang="pl" sz="1200">
                <a:latin typeface="Hanken Grotesk"/>
                <a:ea typeface="Hanken Grotesk"/>
                <a:cs typeface="Hanken Grotesk"/>
                <a:sym typeface="Hanken Grotesk"/>
              </a:rPr>
              <a:t>Uznanie i uznanie wcześniejszych kwalifikacji i doświadczenia zawodowego</a:t>
            </a:r>
            <a:endParaRPr/>
          </a:p>
          <a:p>
            <a:pPr indent="-247650" lvl="0" marL="3429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Hanken Grotesk"/>
              <a:buChar char="•"/>
            </a:pPr>
            <a:r>
              <a:rPr lang="pl" sz="1200">
                <a:latin typeface="Hanken Grotesk"/>
                <a:ea typeface="Hanken Grotesk"/>
                <a:cs typeface="Hanken Grotesk"/>
                <a:sym typeface="Hanken Grotesk"/>
              </a:rPr>
              <a:t>Opracować metody oceny uwzględniające różnorodność kulturową i językową</a:t>
            </a:r>
            <a:endParaRPr/>
          </a:p>
          <a:p>
            <a:pPr indent="-247650" lvl="0" marL="3429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Hanken Grotesk"/>
              <a:buChar char="•"/>
            </a:pPr>
            <a:r>
              <a:rPr lang="pl" sz="1200">
                <a:latin typeface="Hanken Grotesk"/>
                <a:ea typeface="Hanken Grotesk"/>
                <a:cs typeface="Hanken Grotesk"/>
                <a:sym typeface="Hanken Grotesk"/>
              </a:rPr>
              <a:t>Zapewnij wsparcie językowe i zasoby dla uczniów z ograniczoną znajomością języka</a:t>
            </a:r>
            <a:endParaRPr/>
          </a:p>
          <a:p>
            <a:pPr indent="-247650" lvl="0" marL="3429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200"/>
              <a:buFont typeface="Hanken Grotesk"/>
              <a:buChar char="•"/>
            </a:pPr>
            <a:r>
              <a:rPr lang="pl" sz="1200">
                <a:latin typeface="Hanken Grotesk"/>
                <a:ea typeface="Hanken Grotesk"/>
                <a:cs typeface="Hanken Grotesk"/>
                <a:sym typeface="Hanken Grotesk"/>
              </a:rPr>
              <a:t>Oferuj szkolenia i wsparcie dla wykładowców w zakresie oceny różnorodnych kwalifikacji</a:t>
            </a:r>
            <a:endParaRPr/>
          </a:p>
        </p:txBody>
      </p:sp>
      <p:sp>
        <p:nvSpPr>
          <p:cNvPr id="302" name="Google Shape;302;p46"/>
          <p:cNvSpPr txBox="1"/>
          <p:nvPr>
            <p:ph idx="3" type="subTitle"/>
          </p:nvPr>
        </p:nvSpPr>
        <p:spPr>
          <a:xfrm>
            <a:off x="457200" y="1165225"/>
            <a:ext cx="3776663" cy="57308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1600"/>
              <a:buFont typeface="Hanken Grotesk SemiBold"/>
              <a:buNone/>
            </a:pPr>
            <a:r>
              <a:rPr lang="pl">
                <a:latin typeface="Hanken Grotesk SemiBold"/>
                <a:ea typeface="Hanken Grotesk SemiBold"/>
                <a:cs typeface="Hanken Grotesk SemiBold"/>
                <a:sym typeface="Hanken Grotesk SemiBold"/>
              </a:rPr>
              <a:t>Wyzwania</a:t>
            </a:r>
            <a:endParaRPr/>
          </a:p>
        </p:txBody>
      </p:sp>
      <p:sp>
        <p:nvSpPr>
          <p:cNvPr id="303" name="Google Shape;303;p46"/>
          <p:cNvSpPr txBox="1"/>
          <p:nvPr>
            <p:ph idx="4" type="subTitle"/>
          </p:nvPr>
        </p:nvSpPr>
        <p:spPr>
          <a:xfrm>
            <a:off x="4800600" y="1165225"/>
            <a:ext cx="3776663" cy="57308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1600"/>
              <a:buFont typeface="Hanken Grotesk SemiBold"/>
              <a:buNone/>
            </a:pPr>
            <a:r>
              <a:rPr lang="pl">
                <a:latin typeface="Hanken Grotesk SemiBold"/>
                <a:ea typeface="Hanken Grotesk SemiBold"/>
                <a:cs typeface="Hanken Grotesk SemiBold"/>
                <a:sym typeface="Hanken Grotesk SemiBold"/>
              </a:rPr>
              <a:t>Zalecenia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7"/>
          <p:cNvSpPr txBox="1"/>
          <p:nvPr>
            <p:ph idx="3" type="body"/>
          </p:nvPr>
        </p:nvSpPr>
        <p:spPr>
          <a:xfrm>
            <a:off x="6016625" y="1608138"/>
            <a:ext cx="2606675" cy="21812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400"/>
              <a:buFont typeface="Hanken Grotesk"/>
              <a:buNone/>
            </a:pPr>
            <a:r>
              <a:rPr lang="pl">
                <a:latin typeface="Hanken Grotesk"/>
                <a:ea typeface="Hanken Grotesk"/>
                <a:cs typeface="Hanken Grotesk"/>
                <a:sym typeface="Hanken Grotesk"/>
              </a:rPr>
              <a:t>Zapewnienie, że proces uznawania dotychczasowych kwalifikacji i doświadczenia jest przejrzysty, sprawiedliwy i dostępny dla wszystkich studentów.</a:t>
            </a:r>
            <a:endParaRPr/>
          </a:p>
        </p:txBody>
      </p:sp>
      <p:sp>
        <p:nvSpPr>
          <p:cNvPr id="309" name="Google Shape;309;p47"/>
          <p:cNvSpPr txBox="1"/>
          <p:nvPr>
            <p:ph idx="2" type="body"/>
          </p:nvPr>
        </p:nvSpPr>
        <p:spPr>
          <a:xfrm>
            <a:off x="3236913" y="1608138"/>
            <a:ext cx="2606675" cy="21812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400"/>
              <a:buFont typeface="Hanken Grotesk"/>
              <a:buNone/>
            </a:pPr>
            <a:r>
              <a:rPr lang="pl">
                <a:latin typeface="Hanken Grotesk"/>
                <a:ea typeface="Hanken Grotesk"/>
                <a:cs typeface="Hanken Grotesk"/>
                <a:sym typeface="Hanken Grotesk"/>
              </a:rPr>
              <a:t>Ustanowienie polityki uznającej i uznającej wcześniejsze kwalifikacje i doświadczenie zawodowe zdobyte w innym kraju.</a:t>
            </a:r>
            <a:endParaRPr/>
          </a:p>
        </p:txBody>
      </p:sp>
      <p:sp>
        <p:nvSpPr>
          <p:cNvPr id="310" name="Google Shape;310;p47"/>
          <p:cNvSpPr txBox="1"/>
          <p:nvPr>
            <p:ph type="title"/>
          </p:nvPr>
        </p:nvSpPr>
        <p:spPr>
          <a:xfrm>
            <a:off x="457200" y="444500"/>
            <a:ext cx="8229600" cy="57308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90"/>
              <a:buNone/>
            </a:pPr>
            <a:r>
              <a:rPr lang="pl" sz="2520">
                <a:solidFill>
                  <a:schemeClr val="accent1"/>
                </a:solidFill>
              </a:rPr>
              <a:t>Zasady uznawania wcześniejszych kwalifikacji i doświadczenia</a:t>
            </a:r>
            <a:endParaRPr sz="2520">
              <a:solidFill>
                <a:schemeClr val="accent1"/>
              </a:solidFill>
            </a:endParaRPr>
          </a:p>
        </p:txBody>
      </p:sp>
      <p:sp>
        <p:nvSpPr>
          <p:cNvPr id="311" name="Google Shape;311;p47"/>
          <p:cNvSpPr txBox="1"/>
          <p:nvPr>
            <p:ph idx="1" type="body"/>
          </p:nvPr>
        </p:nvSpPr>
        <p:spPr>
          <a:xfrm>
            <a:off x="457200" y="1608138"/>
            <a:ext cx="2606675" cy="21812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18287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Hanken Grotesk"/>
              <a:buNone/>
            </a:pPr>
            <a:r>
              <a:rPr lang="pl">
                <a:latin typeface="Hanken Grotesk"/>
                <a:ea typeface="Hanken Grotesk"/>
                <a:cs typeface="Hanken Grotesk"/>
                <a:sym typeface="Hanken Grotesk"/>
              </a:rPr>
              <a:t>Opracowanie alternatywnych metod oceny w celu oceny wcześniejszych kwalifikacji i doświadczenia uczniów-uchodźców i imigrantów.</a:t>
            </a:r>
            <a:endParaRPr/>
          </a:p>
        </p:txBody>
      </p:sp>
      <p:cxnSp>
        <p:nvCxnSpPr>
          <p:cNvPr id="312" name="Google Shape;312;p47"/>
          <p:cNvCxnSpPr/>
          <p:nvPr/>
        </p:nvCxnSpPr>
        <p:spPr>
          <a:xfrm>
            <a:off x="457200" y="1598613"/>
            <a:ext cx="0" cy="2200275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3" name="Google Shape;313;p47"/>
          <p:cNvCxnSpPr/>
          <p:nvPr/>
        </p:nvCxnSpPr>
        <p:spPr>
          <a:xfrm>
            <a:off x="3236913" y="1598613"/>
            <a:ext cx="0" cy="2200275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4" name="Google Shape;314;p47"/>
          <p:cNvCxnSpPr/>
          <p:nvPr/>
        </p:nvCxnSpPr>
        <p:spPr>
          <a:xfrm>
            <a:off x="6016625" y="1598613"/>
            <a:ext cx="0" cy="2200275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8"/>
          <p:cNvSpPr txBox="1"/>
          <p:nvPr>
            <p:ph idx="2" type="body"/>
          </p:nvPr>
        </p:nvSpPr>
        <p:spPr>
          <a:xfrm>
            <a:off x="909638" y="3582988"/>
            <a:ext cx="6858000" cy="98583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274300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ts val="1400"/>
              <a:buFont typeface="Hanken Grotesk"/>
              <a:buNone/>
            </a:pPr>
            <a:r>
              <a:rPr lang="pl" sz="1200">
                <a:solidFill>
                  <a:srgbClr val="FFFFFF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Zapewnienie dostępu do poradnictwa i usług w zakresie zdrowia psychicznego, aby sprostać wyjątkowym wyzwaniom stojącym przed uczniami-uchodźcami i imigrantami.</a:t>
            </a:r>
            <a:endParaRPr/>
          </a:p>
        </p:txBody>
      </p:sp>
      <p:sp>
        <p:nvSpPr>
          <p:cNvPr id="320" name="Google Shape;320;p48"/>
          <p:cNvSpPr txBox="1"/>
          <p:nvPr>
            <p:ph idx="1" type="body"/>
          </p:nvPr>
        </p:nvSpPr>
        <p:spPr>
          <a:xfrm>
            <a:off x="909638" y="2360613"/>
            <a:ext cx="6858000" cy="9874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274300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ts val="1400"/>
              <a:buFont typeface="Hanken Grotesk"/>
              <a:buNone/>
            </a:pPr>
            <a:r>
              <a:rPr lang="pl" sz="1200">
                <a:solidFill>
                  <a:srgbClr val="FFFFFF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Oferowanie programów mentorskich i sieci wzajemnego wsparcia, aby pomóc uczniom w pokonywaniu ścieżki akademickiej i nawiązywaniu kontaktu z innymi, którzy mają podobne doświadczenia.</a:t>
            </a:r>
            <a:endParaRPr/>
          </a:p>
        </p:txBody>
      </p:sp>
      <p:sp>
        <p:nvSpPr>
          <p:cNvPr id="321" name="Google Shape;321;p48"/>
          <p:cNvSpPr txBox="1"/>
          <p:nvPr>
            <p:ph idx="3" type="body"/>
          </p:nvPr>
        </p:nvSpPr>
        <p:spPr>
          <a:xfrm>
            <a:off x="909638" y="1139825"/>
            <a:ext cx="6858000" cy="98583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274300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ts val="1000"/>
              <a:buFont typeface="Hanken Grotesk"/>
              <a:buNone/>
            </a:pPr>
            <a:r>
              <a:rPr lang="pl" sz="1200">
                <a:solidFill>
                  <a:srgbClr val="FFFFFF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Zapewnienie ciągłego dostępu do jasnych i istotnych informacji na temat programów akademickich, zasobów i usług wsparcia.</a:t>
            </a:r>
            <a:endParaRPr/>
          </a:p>
        </p:txBody>
      </p:sp>
      <p:sp>
        <p:nvSpPr>
          <p:cNvPr id="322" name="Google Shape;322;p48"/>
          <p:cNvSpPr txBox="1"/>
          <p:nvPr>
            <p:ph type="title"/>
          </p:nvPr>
        </p:nvSpPr>
        <p:spPr>
          <a:xfrm>
            <a:off x="457200" y="444500"/>
            <a:ext cx="8229600" cy="57308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</a:pPr>
            <a:r>
              <a:rPr lang="pl" sz="2500">
                <a:latin typeface="Hanken Grotesk"/>
                <a:ea typeface="Hanken Grotesk"/>
                <a:cs typeface="Hanken Grotesk"/>
                <a:sym typeface="Hanken Grotesk"/>
              </a:rPr>
              <a:t>Usługi ciągłego wsparcia dla zarejestrowanych osób</a:t>
            </a:r>
            <a:endParaRPr/>
          </a:p>
        </p:txBody>
      </p:sp>
      <p:cxnSp>
        <p:nvCxnSpPr>
          <p:cNvPr id="323" name="Google Shape;323;p48"/>
          <p:cNvCxnSpPr/>
          <p:nvPr/>
        </p:nvCxnSpPr>
        <p:spPr>
          <a:xfrm>
            <a:off x="571500" y="1060450"/>
            <a:ext cx="0" cy="358775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24" name="Google Shape;324;p48"/>
          <p:cNvCxnSpPr>
            <a:endCxn id="320" idx="1"/>
          </p:cNvCxnSpPr>
          <p:nvPr/>
        </p:nvCxnSpPr>
        <p:spPr>
          <a:xfrm>
            <a:off x="531938" y="2854326"/>
            <a:ext cx="3777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325" name="Google Shape;325;p48"/>
          <p:cNvCxnSpPr>
            <a:endCxn id="319" idx="1"/>
          </p:cNvCxnSpPr>
          <p:nvPr/>
        </p:nvCxnSpPr>
        <p:spPr>
          <a:xfrm>
            <a:off x="531938" y="4075907"/>
            <a:ext cx="3777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326" name="Google Shape;326;p48"/>
          <p:cNvCxnSpPr>
            <a:endCxn id="321" idx="1"/>
          </p:cNvCxnSpPr>
          <p:nvPr/>
        </p:nvCxnSpPr>
        <p:spPr>
          <a:xfrm>
            <a:off x="531938" y="1632744"/>
            <a:ext cx="3777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oval"/>
            <a:tailEnd len="med" w="med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9"/>
          <p:cNvSpPr txBox="1"/>
          <p:nvPr>
            <p:ph idx="2" type="body"/>
          </p:nvPr>
        </p:nvSpPr>
        <p:spPr>
          <a:xfrm>
            <a:off x="1373188" y="3582988"/>
            <a:ext cx="5946775" cy="98583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400"/>
              <a:buFont typeface="Hanken Grotesk"/>
              <a:buNone/>
            </a:pPr>
            <a:r>
              <a:rPr lang="pl">
                <a:latin typeface="Hanken Grotesk"/>
                <a:ea typeface="Hanken Grotesk"/>
                <a:cs typeface="Hanken Grotesk"/>
                <a:sym typeface="Hanken Grotesk"/>
              </a:rPr>
              <a:t>Wspieranie integracji studentów-uchodźców ze społecznością lokalną oraz zapewnienie środków do budowy sieci społecznych.</a:t>
            </a:r>
            <a:endParaRPr/>
          </a:p>
        </p:txBody>
      </p:sp>
      <p:sp>
        <p:nvSpPr>
          <p:cNvPr id="332" name="Google Shape;332;p49"/>
          <p:cNvSpPr txBox="1"/>
          <p:nvPr>
            <p:ph idx="1" type="body"/>
          </p:nvPr>
        </p:nvSpPr>
        <p:spPr>
          <a:xfrm>
            <a:off x="1373188" y="2360613"/>
            <a:ext cx="5946775" cy="9874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400"/>
              <a:buFont typeface="Hanken Grotesk"/>
              <a:buNone/>
            </a:pPr>
            <a:r>
              <a:rPr lang="pl">
                <a:latin typeface="Hanken Grotesk"/>
                <a:ea typeface="Hanken Grotesk"/>
                <a:cs typeface="Hanken Grotesk"/>
                <a:sym typeface="Hanken Grotesk"/>
              </a:rPr>
              <a:t>Tworzenie możliwości nawiązywania kontaktów dla studentów-uchodźców, aby mogli łączyć się z rówieśnikami, wykładowcami i specjalistami w swojej dziedzinie studiów.</a:t>
            </a:r>
            <a:endParaRPr/>
          </a:p>
        </p:txBody>
      </p:sp>
      <p:sp>
        <p:nvSpPr>
          <p:cNvPr id="333" name="Google Shape;333;p49"/>
          <p:cNvSpPr txBox="1"/>
          <p:nvPr>
            <p:ph idx="3" type="body"/>
          </p:nvPr>
        </p:nvSpPr>
        <p:spPr>
          <a:xfrm>
            <a:off x="1373188" y="1139825"/>
            <a:ext cx="5946775" cy="98583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Hanken Grotesk"/>
              <a:buNone/>
            </a:pPr>
            <a:r>
              <a:rPr lang="pl">
                <a:latin typeface="Hanken Grotesk"/>
                <a:ea typeface="Hanken Grotesk"/>
                <a:cs typeface="Hanken Grotesk"/>
                <a:sym typeface="Hanken Grotesk"/>
              </a:rPr>
              <a:t>Dostarczanie informacji i zasobów, które pomogą studentom-uchodźcom poruszać się po systemie uniwersyteckim i uzyskać dostęp do usług wsparcia.</a:t>
            </a:r>
            <a:endParaRPr/>
          </a:p>
        </p:txBody>
      </p:sp>
      <p:sp>
        <p:nvSpPr>
          <p:cNvPr id="334" name="Google Shape;334;p49"/>
          <p:cNvSpPr txBox="1"/>
          <p:nvPr>
            <p:ph type="title"/>
          </p:nvPr>
        </p:nvSpPr>
        <p:spPr>
          <a:xfrm>
            <a:off x="457200" y="444500"/>
            <a:ext cx="8229600" cy="57308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90"/>
              <a:buNone/>
            </a:pPr>
            <a:r>
              <a:rPr lang="pl" sz="2520">
                <a:solidFill>
                  <a:schemeClr val="lt1"/>
                </a:solidFill>
              </a:rPr>
              <a:t>Usługi wsparcia dla studentów-uchodźców na uniwersytetach</a:t>
            </a:r>
            <a:endParaRPr sz="252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lus Glow">
  <a:themeElements>
    <a:clrScheme name="Simple Dark">
      <a:dk1>
        <a:srgbClr val="FFFFFF"/>
      </a:dk1>
      <a:lt1>
        <a:srgbClr val="000000"/>
      </a:lt1>
      <a:dk2>
        <a:srgbClr val="303030"/>
      </a:dk2>
      <a:lt2>
        <a:srgbClr val="A3A090"/>
      </a:lt2>
      <a:accent1>
        <a:srgbClr val="4643E7"/>
      </a:accent1>
      <a:accent2>
        <a:srgbClr val="D4D6E4"/>
      </a:accent2>
      <a:accent3>
        <a:srgbClr val="FF99F1"/>
      </a:accent3>
      <a:accent4>
        <a:srgbClr val="8C5F66"/>
      </a:accent4>
      <a:accent5>
        <a:srgbClr val="ADBCA5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Plus Glow">
  <a:themeElements>
    <a:clrScheme name="Simple Dark">
      <a:dk1>
        <a:srgbClr val="FFFFFF"/>
      </a:dk1>
      <a:lt1>
        <a:srgbClr val="000000"/>
      </a:lt1>
      <a:dk2>
        <a:srgbClr val="303030"/>
      </a:dk2>
      <a:lt2>
        <a:srgbClr val="A3A090"/>
      </a:lt2>
      <a:accent1>
        <a:srgbClr val="4643E7"/>
      </a:accent1>
      <a:accent2>
        <a:srgbClr val="D4D6E4"/>
      </a:accent2>
      <a:accent3>
        <a:srgbClr val="FF99F1"/>
      </a:accent3>
      <a:accent4>
        <a:srgbClr val="8C5F66"/>
      </a:accent4>
      <a:accent5>
        <a:srgbClr val="ADBCA5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