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4"/>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Hanken Grotesk"/>
      <p:regular r:id="rId25"/>
      <p:bold r:id="rId26"/>
      <p:italic r:id="rId27"/>
      <p:boldItalic r:id="rId28"/>
    </p:embeddedFont>
    <p:embeddedFont>
      <p:font typeface="Hanken Grotesk SemiBold"/>
      <p:regular r:id="rId29"/>
      <p:bold r:id="rId30"/>
      <p:italic r:id="rId31"/>
      <p:boldItalic r:id="rId32"/>
    </p:embeddedFont>
    <p:embeddedFont>
      <p:font typeface="Inter"/>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HankenGrotesk-bold.fntdata"/><Relationship Id="rId25" Type="http://schemas.openxmlformats.org/officeDocument/2006/relationships/font" Target="fonts/HankenGrotesk-regular.fntdata"/><Relationship Id="rId28" Type="http://schemas.openxmlformats.org/officeDocument/2006/relationships/font" Target="fonts/HankenGrotesk-boldItalic.fntdata"/><Relationship Id="rId27" Type="http://schemas.openxmlformats.org/officeDocument/2006/relationships/font" Target="fonts/HankenGrotesk-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HankenGroteskSemiBol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ankenGroteskSemiBold-italic.fntdata"/><Relationship Id="rId30" Type="http://schemas.openxmlformats.org/officeDocument/2006/relationships/font" Target="fonts/HankenGroteskSemiBold-bold.fntdata"/><Relationship Id="rId11" Type="http://schemas.openxmlformats.org/officeDocument/2006/relationships/slide" Target="slides/slide5.xml"/><Relationship Id="rId33" Type="http://schemas.openxmlformats.org/officeDocument/2006/relationships/font" Target="fonts/Inter-regular.fntdata"/><Relationship Id="rId10" Type="http://schemas.openxmlformats.org/officeDocument/2006/relationships/slide" Target="slides/slide4.xml"/><Relationship Id="rId32" Type="http://schemas.openxmlformats.org/officeDocument/2006/relationships/font" Target="fonts/HankenGroteskSemiBold-boldItalic.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Inter-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SLIDES_API207962964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SLIDES_API207962964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SLIDES_API2079629640_1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SLIDES_API2079629640_1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SLIDES_API2079629640_1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SLIDES_API2079629640_1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SLIDES_API2079629640_1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SLIDES_API2079629640_1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SLIDES_API2079629640_1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SLIDES_API2079629640_1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SLIDES_API2079629640_1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SLIDES_API2079629640_1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SLIDES_API2079629640_18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SLIDES_API2079629640_18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SLIDES_API2079629640_19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SLIDES_API2079629640_1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SLIDES_API2079629640_2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SLIDES_API2079629640_2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f50d3dd91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f50d3dd91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SLIDES_API207962964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SLIDES_API207962964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SLIDES_API207962964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SLIDES_API207962964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SLIDES_API207962964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SLIDES_API207962964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SLIDES_API207962964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SLIDES_API207962964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SLIDES_API2079629640_6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SLIDES_API2079629640_6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SLIDES_API207962964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SLIDES_API207962964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SLIDES_API2079629640_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SLIDES_API2079629640_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SLIDES_API2079629640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SLIDES_API2079629640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ctrTitle"/>
          </p:nvPr>
        </p:nvSpPr>
        <p:spPr>
          <a:xfrm>
            <a:off x="1029150" y="1563750"/>
            <a:ext cx="5715000" cy="2016000"/>
          </a:xfrm>
          <a:prstGeom prst="rect">
            <a:avLst/>
          </a:prstGeom>
        </p:spPr>
        <p:txBody>
          <a:bodyPr anchorCtr="0" anchor="ctr" bIns="91425" lIns="91425" spcFirstLastPara="1" rIns="91425" wrap="square" tIns="91425">
            <a:normAutofit/>
          </a:bodyPr>
          <a:lstStyle>
            <a:lvl1pPr lvl="0">
              <a:spcBef>
                <a:spcPts val="0"/>
              </a:spcBef>
              <a:spcAft>
                <a:spcPts val="0"/>
              </a:spcAft>
              <a:buSzPts val="4000"/>
              <a:buFont typeface="Hanken Grotesk"/>
              <a:buNone/>
              <a:defRPr b="1" sz="4000">
                <a:latin typeface="Hanken Grotesk"/>
                <a:ea typeface="Hanken Grotesk"/>
                <a:cs typeface="Hanken Grotesk"/>
                <a:sym typeface="Hanken Grotesk"/>
              </a:defRPr>
            </a:lvl1pPr>
            <a:lvl2pPr lvl="1" algn="ctr">
              <a:spcBef>
                <a:spcPts val="0"/>
              </a:spcBef>
              <a:spcAft>
                <a:spcPts val="0"/>
              </a:spcAft>
              <a:buSzPts val="4000"/>
              <a:buFont typeface="Hanken Grotesk"/>
              <a:buNone/>
              <a:defRPr b="1" sz="4000">
                <a:latin typeface="Hanken Grotesk"/>
                <a:ea typeface="Hanken Grotesk"/>
                <a:cs typeface="Hanken Grotesk"/>
                <a:sym typeface="Hanken Grotesk"/>
              </a:defRPr>
            </a:lvl2pPr>
            <a:lvl3pPr lvl="2" algn="ctr">
              <a:spcBef>
                <a:spcPts val="0"/>
              </a:spcBef>
              <a:spcAft>
                <a:spcPts val="0"/>
              </a:spcAft>
              <a:buSzPts val="4000"/>
              <a:buFont typeface="Hanken Grotesk"/>
              <a:buNone/>
              <a:defRPr b="1" sz="4000">
                <a:latin typeface="Hanken Grotesk"/>
                <a:ea typeface="Hanken Grotesk"/>
                <a:cs typeface="Hanken Grotesk"/>
                <a:sym typeface="Hanken Grotesk"/>
              </a:defRPr>
            </a:lvl3pPr>
            <a:lvl4pPr lvl="3" algn="ctr">
              <a:spcBef>
                <a:spcPts val="0"/>
              </a:spcBef>
              <a:spcAft>
                <a:spcPts val="0"/>
              </a:spcAft>
              <a:buSzPts val="4000"/>
              <a:buFont typeface="Hanken Grotesk"/>
              <a:buNone/>
              <a:defRPr b="1" sz="4000">
                <a:latin typeface="Hanken Grotesk"/>
                <a:ea typeface="Hanken Grotesk"/>
                <a:cs typeface="Hanken Grotesk"/>
                <a:sym typeface="Hanken Grotesk"/>
              </a:defRPr>
            </a:lvl4pPr>
            <a:lvl5pPr lvl="4" algn="ctr">
              <a:spcBef>
                <a:spcPts val="0"/>
              </a:spcBef>
              <a:spcAft>
                <a:spcPts val="0"/>
              </a:spcAft>
              <a:buSzPts val="4000"/>
              <a:buFont typeface="Hanken Grotesk"/>
              <a:buNone/>
              <a:defRPr b="1" sz="4000">
                <a:latin typeface="Hanken Grotesk"/>
                <a:ea typeface="Hanken Grotesk"/>
                <a:cs typeface="Hanken Grotesk"/>
                <a:sym typeface="Hanken Grotesk"/>
              </a:defRPr>
            </a:lvl5pPr>
            <a:lvl6pPr lvl="5" algn="ctr">
              <a:spcBef>
                <a:spcPts val="0"/>
              </a:spcBef>
              <a:spcAft>
                <a:spcPts val="0"/>
              </a:spcAft>
              <a:buSzPts val="4000"/>
              <a:buFont typeface="Hanken Grotesk"/>
              <a:buNone/>
              <a:defRPr b="1" sz="4000">
                <a:latin typeface="Hanken Grotesk"/>
                <a:ea typeface="Hanken Grotesk"/>
                <a:cs typeface="Hanken Grotesk"/>
                <a:sym typeface="Hanken Grotesk"/>
              </a:defRPr>
            </a:lvl6pPr>
            <a:lvl7pPr lvl="6" algn="ctr">
              <a:spcBef>
                <a:spcPts val="0"/>
              </a:spcBef>
              <a:spcAft>
                <a:spcPts val="0"/>
              </a:spcAft>
              <a:buSzPts val="4000"/>
              <a:buFont typeface="Hanken Grotesk"/>
              <a:buNone/>
              <a:defRPr b="1" sz="4000">
                <a:latin typeface="Hanken Grotesk"/>
                <a:ea typeface="Hanken Grotesk"/>
                <a:cs typeface="Hanken Grotesk"/>
                <a:sym typeface="Hanken Grotesk"/>
              </a:defRPr>
            </a:lvl7pPr>
            <a:lvl8pPr lvl="7" algn="ctr">
              <a:spcBef>
                <a:spcPts val="0"/>
              </a:spcBef>
              <a:spcAft>
                <a:spcPts val="0"/>
              </a:spcAft>
              <a:buSzPts val="4000"/>
              <a:buFont typeface="Hanken Grotesk"/>
              <a:buNone/>
              <a:defRPr b="1" sz="4000">
                <a:latin typeface="Hanken Grotesk"/>
                <a:ea typeface="Hanken Grotesk"/>
                <a:cs typeface="Hanken Grotesk"/>
                <a:sym typeface="Hanken Grotesk"/>
              </a:defRPr>
            </a:lvl8pPr>
            <a:lvl9pPr lvl="8" algn="ctr">
              <a:spcBef>
                <a:spcPts val="0"/>
              </a:spcBef>
              <a:spcAft>
                <a:spcPts val="0"/>
              </a:spcAft>
              <a:buSzPts val="4000"/>
              <a:buFont typeface="Hanken Grotesk"/>
              <a:buNone/>
              <a:defRPr b="1" sz="4000">
                <a:latin typeface="Hanken Grotesk"/>
                <a:ea typeface="Hanken Grotesk"/>
                <a:cs typeface="Hanken Grotesk"/>
                <a:sym typeface="Hanken Grotesk"/>
              </a:defRPr>
            </a:lvl9pPr>
          </a:lstStyle>
          <a:p/>
        </p:txBody>
      </p:sp>
      <p:sp>
        <p:nvSpPr>
          <p:cNvPr id="56" name="Google Shape;5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guide id="2" pos="432">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2_2">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5"/>
          <p:cNvSpPr/>
          <p:nvPr/>
        </p:nvSpPr>
        <p:spPr>
          <a:xfrm>
            <a:off x="-16850" y="0"/>
            <a:ext cx="6076500" cy="5143500"/>
          </a:xfrm>
          <a:prstGeom prst="rect">
            <a:avLst/>
          </a:prstGeom>
          <a:solidFill>
            <a:srgbClr val="FFFFFF">
              <a:alpha val="7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5"/>
          <p:cNvSpPr txBox="1"/>
          <p:nvPr>
            <p:ph type="title"/>
          </p:nvPr>
        </p:nvSpPr>
        <p:spPr>
          <a:xfrm>
            <a:off x="457200" y="445025"/>
            <a:ext cx="5602500" cy="572700"/>
          </a:xfrm>
          <a:prstGeom prst="rect">
            <a:avLst/>
          </a:prstGeom>
        </p:spPr>
        <p:txBody>
          <a:bodyPr anchorCtr="0" anchor="t" bIns="91425" lIns="91425" spcFirstLastPara="1" rIns="91425" wrap="square" tIns="91425">
            <a:normAutofit/>
          </a:bodyPr>
          <a:lstStyle>
            <a:lvl1pPr lvl="0">
              <a:spcBef>
                <a:spcPts val="0"/>
              </a:spcBef>
              <a:spcAft>
                <a:spcPts val="0"/>
              </a:spcAft>
              <a:buClr>
                <a:srgbClr val="4643E7"/>
              </a:buClr>
              <a:buSzPts val="2500"/>
              <a:buNone/>
              <a:defRPr sz="2500">
                <a:solidFill>
                  <a:srgbClr val="4643E7"/>
                </a:solidFill>
              </a:defRPr>
            </a:lvl1pPr>
            <a:lvl2pPr lvl="1">
              <a:spcBef>
                <a:spcPts val="0"/>
              </a:spcBef>
              <a:spcAft>
                <a:spcPts val="0"/>
              </a:spcAft>
              <a:buClr>
                <a:srgbClr val="4643E7"/>
              </a:buClr>
              <a:buSzPts val="2500"/>
              <a:buNone/>
              <a:defRPr sz="2500">
                <a:solidFill>
                  <a:srgbClr val="4643E7"/>
                </a:solidFill>
              </a:defRPr>
            </a:lvl2pPr>
            <a:lvl3pPr lvl="2">
              <a:spcBef>
                <a:spcPts val="0"/>
              </a:spcBef>
              <a:spcAft>
                <a:spcPts val="0"/>
              </a:spcAft>
              <a:buClr>
                <a:srgbClr val="4643E7"/>
              </a:buClr>
              <a:buSzPts val="2500"/>
              <a:buNone/>
              <a:defRPr sz="2500">
                <a:solidFill>
                  <a:srgbClr val="4643E7"/>
                </a:solidFill>
              </a:defRPr>
            </a:lvl3pPr>
            <a:lvl4pPr lvl="3">
              <a:spcBef>
                <a:spcPts val="0"/>
              </a:spcBef>
              <a:spcAft>
                <a:spcPts val="0"/>
              </a:spcAft>
              <a:buClr>
                <a:srgbClr val="4643E7"/>
              </a:buClr>
              <a:buSzPts val="2500"/>
              <a:buNone/>
              <a:defRPr sz="2500">
                <a:solidFill>
                  <a:srgbClr val="4643E7"/>
                </a:solidFill>
              </a:defRPr>
            </a:lvl4pPr>
            <a:lvl5pPr lvl="4">
              <a:spcBef>
                <a:spcPts val="0"/>
              </a:spcBef>
              <a:spcAft>
                <a:spcPts val="0"/>
              </a:spcAft>
              <a:buClr>
                <a:srgbClr val="4643E7"/>
              </a:buClr>
              <a:buSzPts val="2500"/>
              <a:buNone/>
              <a:defRPr sz="2500">
                <a:solidFill>
                  <a:srgbClr val="4643E7"/>
                </a:solidFill>
              </a:defRPr>
            </a:lvl5pPr>
            <a:lvl6pPr lvl="5">
              <a:spcBef>
                <a:spcPts val="0"/>
              </a:spcBef>
              <a:spcAft>
                <a:spcPts val="0"/>
              </a:spcAft>
              <a:buClr>
                <a:srgbClr val="4643E7"/>
              </a:buClr>
              <a:buSzPts val="2500"/>
              <a:buNone/>
              <a:defRPr sz="2500">
                <a:solidFill>
                  <a:srgbClr val="4643E7"/>
                </a:solidFill>
              </a:defRPr>
            </a:lvl6pPr>
            <a:lvl7pPr lvl="6">
              <a:spcBef>
                <a:spcPts val="0"/>
              </a:spcBef>
              <a:spcAft>
                <a:spcPts val="0"/>
              </a:spcAft>
              <a:buClr>
                <a:srgbClr val="4643E7"/>
              </a:buClr>
              <a:buSzPts val="2500"/>
              <a:buNone/>
              <a:defRPr sz="2500">
                <a:solidFill>
                  <a:srgbClr val="4643E7"/>
                </a:solidFill>
              </a:defRPr>
            </a:lvl7pPr>
            <a:lvl8pPr lvl="7">
              <a:spcBef>
                <a:spcPts val="0"/>
              </a:spcBef>
              <a:spcAft>
                <a:spcPts val="0"/>
              </a:spcAft>
              <a:buClr>
                <a:srgbClr val="4643E7"/>
              </a:buClr>
              <a:buSzPts val="2500"/>
              <a:buNone/>
              <a:defRPr sz="2500">
                <a:solidFill>
                  <a:srgbClr val="4643E7"/>
                </a:solidFill>
              </a:defRPr>
            </a:lvl8pPr>
            <a:lvl9pPr lvl="8">
              <a:spcBef>
                <a:spcPts val="0"/>
              </a:spcBef>
              <a:spcAft>
                <a:spcPts val="0"/>
              </a:spcAft>
              <a:buClr>
                <a:srgbClr val="4643E7"/>
              </a:buClr>
              <a:buSzPts val="2500"/>
              <a:buNone/>
              <a:defRPr sz="2500">
                <a:solidFill>
                  <a:srgbClr val="4643E7"/>
                </a:solidFill>
              </a:defRPr>
            </a:lvl9pPr>
          </a:lstStyle>
          <a:p/>
        </p:txBody>
      </p:sp>
      <p:sp>
        <p:nvSpPr>
          <p:cNvPr id="60" name="Google Shape;60;p15"/>
          <p:cNvSpPr txBox="1"/>
          <p:nvPr>
            <p:ph idx="1" type="body"/>
          </p:nvPr>
        </p:nvSpPr>
        <p:spPr>
          <a:xfrm>
            <a:off x="457200" y="1017725"/>
            <a:ext cx="5321100" cy="39585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61" name="Shape 61"/>
        <p:cNvGrpSpPr/>
        <p:nvPr/>
      </p:nvGrpSpPr>
      <p:grpSpPr>
        <a:xfrm>
          <a:off x="0" y="0"/>
          <a:ext cx="0" cy="0"/>
          <a:chOff x="0" y="0"/>
          <a:chExt cx="0" cy="0"/>
        </a:xfrm>
      </p:grpSpPr>
      <p:sp>
        <p:nvSpPr>
          <p:cNvPr id="62" name="Google Shape;62;p1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3" name="Google Shape;63;p16"/>
          <p:cNvSpPr txBox="1"/>
          <p:nvPr>
            <p:ph idx="1" type="body"/>
          </p:nvPr>
        </p:nvSpPr>
        <p:spPr>
          <a:xfrm>
            <a:off x="457200" y="1140000"/>
            <a:ext cx="82296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spTree>
      <p:nvGrpSpPr>
        <p:cNvPr id="64" name="Shape 64"/>
        <p:cNvGrpSpPr/>
        <p:nvPr/>
      </p:nvGrpSpPr>
      <p:grpSpPr>
        <a:xfrm>
          <a:off x="0" y="0"/>
          <a:ext cx="0" cy="0"/>
          <a:chOff x="0" y="0"/>
          <a:chExt cx="0" cy="0"/>
        </a:xfrm>
      </p:grpSpPr>
      <p:sp>
        <p:nvSpPr>
          <p:cNvPr id="65" name="Google Shape;65;p1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66" name="Google Shape;66;p17"/>
          <p:cNvSpPr txBox="1"/>
          <p:nvPr>
            <p:ph idx="1" type="body"/>
          </p:nvPr>
        </p:nvSpPr>
        <p:spPr>
          <a:xfrm>
            <a:off x="457200" y="1140000"/>
            <a:ext cx="4114800" cy="342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30200" lvl="1" marL="914400">
              <a:spcBef>
                <a:spcPts val="1000"/>
              </a:spcBef>
              <a:spcAft>
                <a:spcPts val="0"/>
              </a:spcAft>
              <a:buClr>
                <a:schemeClr val="dk1"/>
              </a:buClr>
              <a:buSzPts val="1600"/>
              <a:buChar char="○"/>
              <a:defRPr sz="1600">
                <a:solidFill>
                  <a:schemeClr val="dk1"/>
                </a:solidFill>
              </a:defRPr>
            </a:lvl2pPr>
            <a:lvl3pPr indent="-330200" lvl="2" marL="1371600">
              <a:spcBef>
                <a:spcPts val="1000"/>
              </a:spcBef>
              <a:spcAft>
                <a:spcPts val="0"/>
              </a:spcAft>
              <a:buClr>
                <a:schemeClr val="dk1"/>
              </a:buClr>
              <a:buSzPts val="1600"/>
              <a:buChar char="■"/>
              <a:defRPr sz="1600">
                <a:solidFill>
                  <a:schemeClr val="dk1"/>
                </a:solidFill>
              </a:defRPr>
            </a:lvl3pPr>
            <a:lvl4pPr indent="-330200" lvl="3" marL="1828800">
              <a:spcBef>
                <a:spcPts val="1000"/>
              </a:spcBef>
              <a:spcAft>
                <a:spcPts val="0"/>
              </a:spcAft>
              <a:buClr>
                <a:schemeClr val="dk1"/>
              </a:buClr>
              <a:buSzPts val="1600"/>
              <a:buChar char="●"/>
              <a:defRPr sz="1600">
                <a:solidFill>
                  <a:schemeClr val="dk1"/>
                </a:solidFill>
              </a:defRPr>
            </a:lvl4pPr>
            <a:lvl5pPr indent="-330200" lvl="4" marL="2286000">
              <a:spcBef>
                <a:spcPts val="1000"/>
              </a:spcBef>
              <a:spcAft>
                <a:spcPts val="0"/>
              </a:spcAft>
              <a:buClr>
                <a:schemeClr val="dk1"/>
              </a:buClr>
              <a:buSzPts val="1600"/>
              <a:buChar char="○"/>
              <a:defRPr sz="1600">
                <a:solidFill>
                  <a:schemeClr val="dk1"/>
                </a:solidFill>
              </a:defRPr>
            </a:lvl5pPr>
            <a:lvl6pPr indent="-330200" lvl="5" marL="2743200">
              <a:spcBef>
                <a:spcPts val="1000"/>
              </a:spcBef>
              <a:spcAft>
                <a:spcPts val="0"/>
              </a:spcAft>
              <a:buClr>
                <a:schemeClr val="dk1"/>
              </a:buClr>
              <a:buSzPts val="1600"/>
              <a:buChar char="■"/>
              <a:defRPr sz="1600">
                <a:solidFill>
                  <a:schemeClr val="dk1"/>
                </a:solidFill>
              </a:defRPr>
            </a:lvl6pPr>
            <a:lvl7pPr indent="-330200" lvl="6" marL="3200400">
              <a:spcBef>
                <a:spcPts val="1000"/>
              </a:spcBef>
              <a:spcAft>
                <a:spcPts val="0"/>
              </a:spcAft>
              <a:buClr>
                <a:schemeClr val="dk1"/>
              </a:buClr>
              <a:buSzPts val="1600"/>
              <a:buChar char="●"/>
              <a:defRPr sz="1600">
                <a:solidFill>
                  <a:schemeClr val="dk1"/>
                </a:solidFill>
              </a:defRPr>
            </a:lvl7pPr>
            <a:lvl8pPr indent="-330200" lvl="7" marL="3657600">
              <a:spcBef>
                <a:spcPts val="1000"/>
              </a:spcBef>
              <a:spcAft>
                <a:spcPts val="0"/>
              </a:spcAft>
              <a:buClr>
                <a:schemeClr val="dk1"/>
              </a:buClr>
              <a:buSzPts val="1600"/>
              <a:buChar char="○"/>
              <a:defRPr sz="1600">
                <a:solidFill>
                  <a:schemeClr val="dk1"/>
                </a:solidFill>
              </a:defRPr>
            </a:lvl8pPr>
            <a:lvl9pPr indent="-330200" lvl="8" marL="4114800">
              <a:spcBef>
                <a:spcPts val="1000"/>
              </a:spcBef>
              <a:spcAft>
                <a:spcPts val="1000"/>
              </a:spcAft>
              <a:buClr>
                <a:schemeClr val="dk1"/>
              </a:buClr>
              <a:buSzPts val="1600"/>
              <a:buChar char="■"/>
              <a:defRPr sz="16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8"/>
          <p:cNvSpPr/>
          <p:nvPr/>
        </p:nvSpPr>
        <p:spPr>
          <a:xfrm>
            <a:off x="734713" y="26734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0" name="Google Shape;70;p18"/>
          <p:cNvSpPr/>
          <p:nvPr/>
        </p:nvSpPr>
        <p:spPr>
          <a:xfrm>
            <a:off x="734700" y="3894725"/>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
        <p:nvSpPr>
          <p:cNvPr id="71" name="Google Shape;71;p18"/>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2" name="Google Shape;72;p18"/>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3" name="Google Shape;73;p1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74" name="Google Shape;74;p18"/>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5" name="Google Shape;75;p18"/>
          <p:cNvSpPr/>
          <p:nvPr/>
        </p:nvSpPr>
        <p:spPr>
          <a:xfrm>
            <a:off x="734713" y="145208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accent1"/>
                </a:solidFill>
                <a:latin typeface="Inter"/>
                <a:ea typeface="Inter"/>
                <a:cs typeface="Inter"/>
                <a:sym typeface="Inter"/>
              </a:rPr>
              <a:t>→</a:t>
            </a:r>
            <a:endParaRPr b="1" sz="1800">
              <a:solidFill>
                <a:schemeClr val="accent1"/>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2">
  <p:cSld name="CUSTOM_3_2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8" name="Google Shape;78;p19"/>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79" name="Google Shape;79;p19"/>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0" name="Google Shape;80;p1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cxnSp>
        <p:nvCxnSpPr>
          <p:cNvPr id="81" name="Google Shape;81;p1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2" name="Google Shape;82;p1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83" name="Google Shape;83;p1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p:cSld name="CUSTOM_3_2_2">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0"/>
          <p:cNvSpPr txBox="1"/>
          <p:nvPr>
            <p:ph idx="1" type="body"/>
          </p:nvPr>
        </p:nvSpPr>
        <p:spPr>
          <a:xfrm>
            <a:off x="1373975" y="2361292"/>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6" name="Google Shape;86;p20"/>
          <p:cNvSpPr txBox="1"/>
          <p:nvPr>
            <p:ph idx="2" type="body"/>
          </p:nvPr>
        </p:nvSpPr>
        <p:spPr>
          <a:xfrm>
            <a:off x="1373975" y="3582596"/>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7" name="Google Shape;87;p2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88" name="Google Shape;88;p20"/>
          <p:cNvSpPr txBox="1"/>
          <p:nvPr>
            <p:ph idx="3" type="body"/>
          </p:nvPr>
        </p:nvSpPr>
        <p:spPr>
          <a:xfrm>
            <a:off x="1373975" y="1140000"/>
            <a:ext cx="59457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89" name="Google Shape;89;p20"/>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90" name="Google Shape;90;p20"/>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91" name="Google Shape;91;p20"/>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3 1">
  <p:cSld name="CUSTOM_3_2_2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2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4" name="Google Shape;94;p2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95" name="Google Shape;95;p2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96" name="Google Shape;96;p2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4">
  <p:cSld name="CUSTOM_3_2_1_1">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2"/>
          <p:cNvSpPr txBox="1"/>
          <p:nvPr>
            <p:ph idx="1" type="body"/>
          </p:nvPr>
        </p:nvSpPr>
        <p:spPr>
          <a:xfrm>
            <a:off x="4891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99" name="Google Shape;99;p22"/>
          <p:cNvSpPr txBox="1"/>
          <p:nvPr>
            <p:ph idx="2" type="body"/>
          </p:nvPr>
        </p:nvSpPr>
        <p:spPr>
          <a:xfrm>
            <a:off x="32689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0" name="Google Shape;100;p22"/>
          <p:cNvSpPr txBox="1"/>
          <p:nvPr>
            <p:ph idx="3" type="body"/>
          </p:nvPr>
        </p:nvSpPr>
        <p:spPr>
          <a:xfrm>
            <a:off x="6048750" y="2727525"/>
            <a:ext cx="2606100" cy="1848000"/>
          </a:xfrm>
          <a:prstGeom prst="rect">
            <a:avLst/>
          </a:prstGeom>
        </p:spPr>
        <p:txBody>
          <a:bodyPr anchorCtr="0" anchor="t" bIns="91425" lIns="137150" spcFirstLastPara="1" rIns="137150" wrap="square" tIns="91425">
            <a:normAutofit/>
          </a:bodyPr>
          <a:lstStyle>
            <a:lvl1pPr indent="-304800" lvl="0" marL="457200" algn="ctr">
              <a:spcBef>
                <a:spcPts val="0"/>
              </a:spcBef>
              <a:spcAft>
                <a:spcPts val="0"/>
              </a:spcAft>
              <a:buClr>
                <a:schemeClr val="dk1"/>
              </a:buClr>
              <a:buSzPts val="1200"/>
              <a:buChar char="•"/>
              <a:defRPr sz="1200">
                <a:solidFill>
                  <a:schemeClr val="dk1"/>
                </a:solidFill>
              </a:defRPr>
            </a:lvl1pPr>
            <a:lvl2pPr indent="-304800" lvl="1" marL="914400" algn="ctr">
              <a:spcBef>
                <a:spcPts val="1000"/>
              </a:spcBef>
              <a:spcAft>
                <a:spcPts val="0"/>
              </a:spcAft>
              <a:buClr>
                <a:schemeClr val="dk1"/>
              </a:buClr>
              <a:buSzPts val="1200"/>
              <a:buChar char="○"/>
              <a:defRPr sz="1200">
                <a:solidFill>
                  <a:schemeClr val="dk1"/>
                </a:solidFill>
              </a:defRPr>
            </a:lvl2pPr>
            <a:lvl3pPr indent="-304800" lvl="2" marL="1371600" algn="ctr">
              <a:spcBef>
                <a:spcPts val="1000"/>
              </a:spcBef>
              <a:spcAft>
                <a:spcPts val="0"/>
              </a:spcAft>
              <a:buClr>
                <a:schemeClr val="dk1"/>
              </a:buClr>
              <a:buSzPts val="1200"/>
              <a:buChar char="■"/>
              <a:defRPr sz="1200">
                <a:solidFill>
                  <a:schemeClr val="dk1"/>
                </a:solidFill>
              </a:defRPr>
            </a:lvl3pPr>
            <a:lvl4pPr indent="-304800" lvl="3" marL="1828800" algn="ctr">
              <a:spcBef>
                <a:spcPts val="1000"/>
              </a:spcBef>
              <a:spcAft>
                <a:spcPts val="0"/>
              </a:spcAft>
              <a:buClr>
                <a:schemeClr val="dk1"/>
              </a:buClr>
              <a:buSzPts val="1200"/>
              <a:buChar char="●"/>
              <a:defRPr sz="1200">
                <a:solidFill>
                  <a:schemeClr val="dk1"/>
                </a:solidFill>
              </a:defRPr>
            </a:lvl4pPr>
            <a:lvl5pPr indent="-304800" lvl="4" marL="2286000" algn="ctr">
              <a:spcBef>
                <a:spcPts val="1000"/>
              </a:spcBef>
              <a:spcAft>
                <a:spcPts val="0"/>
              </a:spcAft>
              <a:buClr>
                <a:schemeClr val="dk1"/>
              </a:buClr>
              <a:buSzPts val="1200"/>
              <a:buChar char="○"/>
              <a:defRPr sz="1200">
                <a:solidFill>
                  <a:schemeClr val="dk1"/>
                </a:solidFill>
              </a:defRPr>
            </a:lvl5pPr>
            <a:lvl6pPr indent="-304800" lvl="5" marL="2743200" algn="ctr">
              <a:spcBef>
                <a:spcPts val="1000"/>
              </a:spcBef>
              <a:spcAft>
                <a:spcPts val="0"/>
              </a:spcAft>
              <a:buClr>
                <a:schemeClr val="dk1"/>
              </a:buClr>
              <a:buSzPts val="1200"/>
              <a:buChar char="■"/>
              <a:defRPr sz="1200">
                <a:solidFill>
                  <a:schemeClr val="dk1"/>
                </a:solidFill>
              </a:defRPr>
            </a:lvl6pPr>
            <a:lvl7pPr indent="-304800" lvl="6" marL="3200400" algn="ctr">
              <a:spcBef>
                <a:spcPts val="1000"/>
              </a:spcBef>
              <a:spcAft>
                <a:spcPts val="0"/>
              </a:spcAft>
              <a:buClr>
                <a:schemeClr val="dk1"/>
              </a:buClr>
              <a:buSzPts val="1200"/>
              <a:buChar char="●"/>
              <a:defRPr sz="1200">
                <a:solidFill>
                  <a:schemeClr val="dk1"/>
                </a:solidFill>
              </a:defRPr>
            </a:lvl7pPr>
            <a:lvl8pPr indent="-304800" lvl="7" marL="3657600" algn="ctr">
              <a:spcBef>
                <a:spcPts val="1000"/>
              </a:spcBef>
              <a:spcAft>
                <a:spcPts val="0"/>
              </a:spcAft>
              <a:buClr>
                <a:schemeClr val="dk1"/>
              </a:buClr>
              <a:buSzPts val="1200"/>
              <a:buChar char="○"/>
              <a:defRPr sz="1200">
                <a:solidFill>
                  <a:schemeClr val="dk1"/>
                </a:solidFill>
              </a:defRPr>
            </a:lvl8pPr>
            <a:lvl9pPr indent="-304800" lvl="8" marL="4114800" algn="ctr">
              <a:spcBef>
                <a:spcPts val="1000"/>
              </a:spcBef>
              <a:spcAft>
                <a:spcPts val="1000"/>
              </a:spcAft>
              <a:buClr>
                <a:schemeClr val="dk1"/>
              </a:buClr>
              <a:buSzPts val="1200"/>
              <a:buChar char="■"/>
              <a:defRPr sz="1200">
                <a:solidFill>
                  <a:schemeClr val="dk1"/>
                </a:solidFill>
              </a:defRPr>
            </a:lvl9pPr>
          </a:lstStyle>
          <a:p/>
        </p:txBody>
      </p:sp>
      <p:sp>
        <p:nvSpPr>
          <p:cNvPr id="101" name="Google Shape;101;p22"/>
          <p:cNvSpPr/>
          <p:nvPr/>
        </p:nvSpPr>
        <p:spPr>
          <a:xfrm>
            <a:off x="1333794"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1</a:t>
            </a:r>
            <a:endParaRPr b="1" sz="2800">
              <a:solidFill>
                <a:schemeClr val="dk1"/>
              </a:solidFill>
              <a:latin typeface="Hanken Grotesk"/>
              <a:ea typeface="Hanken Grotesk"/>
              <a:cs typeface="Hanken Grotesk"/>
              <a:sym typeface="Hanken Grotesk"/>
            </a:endParaRPr>
          </a:p>
        </p:txBody>
      </p:sp>
      <p:sp>
        <p:nvSpPr>
          <p:cNvPr id="102" name="Google Shape;102;p22"/>
          <p:cNvSpPr/>
          <p:nvPr/>
        </p:nvSpPr>
        <p:spPr>
          <a:xfrm>
            <a:off x="4113597"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2</a:t>
            </a:r>
            <a:endParaRPr b="1" sz="2800">
              <a:solidFill>
                <a:schemeClr val="dk1"/>
              </a:solidFill>
              <a:latin typeface="Hanken Grotesk"/>
              <a:ea typeface="Hanken Grotesk"/>
              <a:cs typeface="Hanken Grotesk"/>
              <a:sym typeface="Hanken Grotesk"/>
            </a:endParaRPr>
          </a:p>
        </p:txBody>
      </p:sp>
      <p:sp>
        <p:nvSpPr>
          <p:cNvPr id="103" name="Google Shape;103;p22"/>
          <p:cNvSpPr/>
          <p:nvPr/>
        </p:nvSpPr>
        <p:spPr>
          <a:xfrm>
            <a:off x="6893399" y="1597025"/>
            <a:ext cx="916800" cy="916800"/>
          </a:xfrm>
          <a:prstGeom prst="ellipse">
            <a:avLst/>
          </a:prstGeom>
          <a:noFill/>
          <a:ln cap="flat" cmpd="sng" w="9525">
            <a:solidFill>
              <a:schemeClr val="dk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2800">
                <a:solidFill>
                  <a:schemeClr val="dk1"/>
                </a:solidFill>
                <a:latin typeface="Hanken Grotesk"/>
                <a:ea typeface="Hanken Grotesk"/>
                <a:cs typeface="Hanken Grotesk"/>
                <a:sym typeface="Hanken Grotesk"/>
              </a:rPr>
              <a:t>3</a:t>
            </a:r>
            <a:endParaRPr b="1" sz="2800">
              <a:solidFill>
                <a:schemeClr val="dk1"/>
              </a:solidFill>
              <a:latin typeface="Hanken Grotesk"/>
              <a:ea typeface="Hanken Grotesk"/>
              <a:cs typeface="Hanken Grotesk"/>
              <a:sym typeface="Hanken Grotesk"/>
            </a:endParaRPr>
          </a:p>
        </p:txBody>
      </p:sp>
      <p:sp>
        <p:nvSpPr>
          <p:cNvPr id="104" name="Google Shape;104;p2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5">
  <p:cSld name="CUSTOM_3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23"/>
          <p:cNvSpPr txBox="1"/>
          <p:nvPr>
            <p:ph idx="1" type="body"/>
          </p:nvPr>
        </p:nvSpPr>
        <p:spPr>
          <a:xfrm>
            <a:off x="4572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07" name="Google Shape;107;p23"/>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08" name="Google Shape;108;p23"/>
          <p:cNvSpPr/>
          <p:nvPr/>
        </p:nvSpPr>
        <p:spPr>
          <a:xfrm>
            <a:off x="4572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dk1"/>
                </a:solidFill>
                <a:latin typeface="Hanken Grotesk"/>
                <a:ea typeface="Hanken Grotesk"/>
                <a:cs typeface="Hanken Grotesk"/>
                <a:sym typeface="Hanken Grotesk"/>
              </a:rPr>
              <a:t>1</a:t>
            </a:r>
            <a:endParaRPr b="1" sz="1800">
              <a:solidFill>
                <a:schemeClr val="dk1"/>
              </a:solidFill>
              <a:latin typeface="Hanken Grotesk"/>
              <a:ea typeface="Hanken Grotesk"/>
              <a:cs typeface="Hanken Grotesk"/>
              <a:sym typeface="Hanken Grotesk"/>
            </a:endParaRPr>
          </a:p>
        </p:txBody>
      </p:sp>
      <p:sp>
        <p:nvSpPr>
          <p:cNvPr id="109" name="Google Shape;109;p23"/>
          <p:cNvSpPr/>
          <p:nvPr/>
        </p:nvSpPr>
        <p:spPr>
          <a:xfrm>
            <a:off x="32370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2</a:t>
            </a:r>
            <a:endParaRPr b="1" sz="1800">
              <a:solidFill>
                <a:schemeClr val="dk1"/>
              </a:solidFill>
              <a:latin typeface="Hanken Grotesk"/>
              <a:ea typeface="Hanken Grotesk"/>
              <a:cs typeface="Hanken Grotesk"/>
              <a:sym typeface="Hanken Grotesk"/>
            </a:endParaRPr>
          </a:p>
        </p:txBody>
      </p:sp>
      <p:sp>
        <p:nvSpPr>
          <p:cNvPr id="110" name="Google Shape;110;p23"/>
          <p:cNvSpPr/>
          <p:nvPr/>
        </p:nvSpPr>
        <p:spPr>
          <a:xfrm>
            <a:off x="6016804" y="1472400"/>
            <a:ext cx="476700" cy="361800"/>
          </a:xfrm>
          <a:prstGeom prst="rect">
            <a:avLst/>
          </a:prstGeom>
          <a:solidFill>
            <a:schemeClr val="accent1"/>
          </a:solidFill>
          <a:ln cap="flat" cmpd="sng" w="9525">
            <a:solidFill>
              <a:srgbClr val="4643E7"/>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Hanken Grotesk"/>
                <a:ea typeface="Hanken Grotesk"/>
                <a:cs typeface="Hanken Grotesk"/>
                <a:sym typeface="Hanken Grotesk"/>
              </a:rPr>
              <a:t>3</a:t>
            </a:r>
            <a:endParaRPr b="1" sz="1800">
              <a:solidFill>
                <a:schemeClr val="dk1"/>
              </a:solidFill>
              <a:latin typeface="Hanken Grotesk"/>
              <a:ea typeface="Hanken Grotesk"/>
              <a:cs typeface="Hanken Grotesk"/>
              <a:sym typeface="Hanken Grotesk"/>
            </a:endParaRPr>
          </a:p>
        </p:txBody>
      </p:sp>
      <p:sp>
        <p:nvSpPr>
          <p:cNvPr id="111" name="Google Shape;111;p23"/>
          <p:cNvSpPr txBox="1"/>
          <p:nvPr>
            <p:ph idx="2" type="body"/>
          </p:nvPr>
        </p:nvSpPr>
        <p:spPr>
          <a:xfrm>
            <a:off x="32370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
        <p:nvSpPr>
          <p:cNvPr id="112" name="Google Shape;112;p23"/>
          <p:cNvSpPr txBox="1"/>
          <p:nvPr>
            <p:ph idx="3" type="body"/>
          </p:nvPr>
        </p:nvSpPr>
        <p:spPr>
          <a:xfrm>
            <a:off x="6016800" y="1834125"/>
            <a:ext cx="2606100" cy="2273100"/>
          </a:xfrm>
          <a:prstGeom prst="rect">
            <a:avLst/>
          </a:prstGeom>
          <a:noFill/>
          <a:ln cap="flat" cmpd="sng" w="9525">
            <a:solidFill>
              <a:schemeClr val="accent1"/>
            </a:solidFill>
            <a:prstDash val="solid"/>
            <a:round/>
            <a:headEnd len="sm" w="sm" type="none"/>
            <a:tailEnd len="sm" w="sm" type="none"/>
          </a:ln>
        </p:spPr>
        <p:txBody>
          <a:bodyPr anchorCtr="0" anchor="t" bIns="91425" lIns="182875" spcFirstLastPara="1" rIns="137150" wrap="square" tIns="182875">
            <a:normAutofit/>
          </a:bodyPr>
          <a:lstStyle>
            <a:lvl1pPr indent="-317500" lvl="0" marL="457200">
              <a:spcBef>
                <a:spcPts val="0"/>
              </a:spcBef>
              <a:spcAft>
                <a:spcPts val="0"/>
              </a:spcAft>
              <a:buSzPts val="1400"/>
              <a:buChar char="•"/>
              <a:defRPr sz="1400"/>
            </a:lvl1pPr>
            <a:lvl2pPr indent="-317500" lvl="1" marL="914400">
              <a:spcBef>
                <a:spcPts val="1000"/>
              </a:spcBef>
              <a:spcAft>
                <a:spcPts val="0"/>
              </a:spcAft>
              <a:buSzPts val="1400"/>
              <a:buChar char="○"/>
              <a:defRPr/>
            </a:lvl2pPr>
            <a:lvl3pPr indent="-317500" lvl="2" marL="1371600">
              <a:spcBef>
                <a:spcPts val="1000"/>
              </a:spcBef>
              <a:spcAft>
                <a:spcPts val="0"/>
              </a:spcAft>
              <a:buSzPts val="1400"/>
              <a:buChar char="■"/>
              <a:defRPr/>
            </a:lvl3pPr>
            <a:lvl4pPr indent="-317500" lvl="3" marL="1828800">
              <a:spcBef>
                <a:spcPts val="1000"/>
              </a:spcBef>
              <a:spcAft>
                <a:spcPts val="0"/>
              </a:spcAft>
              <a:buSzPts val="1400"/>
              <a:buChar char="●"/>
              <a:defRPr/>
            </a:lvl4pPr>
            <a:lvl5pPr indent="-317500" lvl="4" marL="2286000">
              <a:spcBef>
                <a:spcPts val="1000"/>
              </a:spcBef>
              <a:spcAft>
                <a:spcPts val="0"/>
              </a:spcAft>
              <a:buSzPts val="1400"/>
              <a:buChar char="○"/>
              <a:defRPr/>
            </a:lvl5pPr>
            <a:lvl6pPr indent="-317500" lvl="5" marL="2743200">
              <a:spcBef>
                <a:spcPts val="1000"/>
              </a:spcBef>
              <a:spcAft>
                <a:spcPts val="0"/>
              </a:spcAft>
              <a:buSzPts val="1400"/>
              <a:buChar char="■"/>
              <a:defRPr/>
            </a:lvl6pPr>
            <a:lvl7pPr indent="-317500" lvl="6" marL="3200400">
              <a:spcBef>
                <a:spcPts val="1000"/>
              </a:spcBef>
              <a:spcAft>
                <a:spcPts val="0"/>
              </a:spcAft>
              <a:buSzPts val="1400"/>
              <a:buChar char="●"/>
              <a:defRPr/>
            </a:lvl7pPr>
            <a:lvl8pPr indent="-317500" lvl="7" marL="3657600">
              <a:spcBef>
                <a:spcPts val="1000"/>
              </a:spcBef>
              <a:spcAft>
                <a:spcPts val="0"/>
              </a:spcAft>
              <a:buSzPts val="1400"/>
              <a:buChar char="○"/>
              <a:defRPr/>
            </a:lvl8pPr>
            <a:lvl9pPr indent="-317500" lvl="8" marL="4114800">
              <a:spcBef>
                <a:spcPts val="1000"/>
              </a:spcBef>
              <a:spcAft>
                <a:spcPts val="1000"/>
              </a:spcAft>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1">
  <p:cSld name="CUSTOM_3_2_1_1_1_1">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24"/>
          <p:cNvSpPr/>
          <p:nvPr/>
        </p:nvSpPr>
        <p:spPr>
          <a:xfrm>
            <a:off x="45735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Clr>
                <a:srgbClr val="000000"/>
              </a:buClr>
              <a:buSzPts val="1018"/>
              <a:buFont typeface="Arial"/>
              <a:buNone/>
            </a:pPr>
            <a:r>
              <a:t/>
            </a:r>
            <a:endParaRPr sz="1200">
              <a:solidFill>
                <a:schemeClr val="dk1"/>
              </a:solidFill>
              <a:latin typeface="Inter"/>
              <a:ea typeface="Inter"/>
              <a:cs typeface="Inter"/>
              <a:sym typeface="Inter"/>
            </a:endParaRPr>
          </a:p>
        </p:txBody>
      </p:sp>
      <p:sp>
        <p:nvSpPr>
          <p:cNvPr id="115" name="Google Shape;115;p24"/>
          <p:cNvSpPr/>
          <p:nvPr/>
        </p:nvSpPr>
        <p:spPr>
          <a:xfrm>
            <a:off x="3237075"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a:solidFill>
                <a:schemeClr val="accent1"/>
              </a:solidFill>
              <a:latin typeface="Hanken Grotesk SemiBold"/>
              <a:ea typeface="Hanken Grotesk SemiBold"/>
              <a:cs typeface="Hanken Grotesk SemiBold"/>
              <a:sym typeface="Hanken Grotesk SemiBold"/>
            </a:endParaRPr>
          </a:p>
        </p:txBody>
      </p:sp>
      <p:sp>
        <p:nvSpPr>
          <p:cNvPr id="116" name="Google Shape;116;p24"/>
          <p:cNvSpPr/>
          <p:nvPr/>
        </p:nvSpPr>
        <p:spPr>
          <a:xfrm>
            <a:off x="6016800" y="1370700"/>
            <a:ext cx="2606100" cy="3201300"/>
          </a:xfrm>
          <a:prstGeom prst="rect">
            <a:avLst/>
          </a:prstGeom>
          <a:solidFill>
            <a:srgbClr val="FFFFFF">
              <a:alpha val="19620"/>
            </a:srgbClr>
          </a:solidFill>
          <a:ln cap="flat" cmpd="sng" w="952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5000"/>
              </a:lnSpc>
              <a:spcBef>
                <a:spcPts val="0"/>
              </a:spcBef>
              <a:spcAft>
                <a:spcPts val="1000"/>
              </a:spcAft>
              <a:buNone/>
            </a:pPr>
            <a:r>
              <a:t/>
            </a:r>
            <a:endParaRPr sz="1200">
              <a:solidFill>
                <a:schemeClr val="dk1"/>
              </a:solidFill>
              <a:latin typeface="Inter"/>
              <a:ea typeface="Inter"/>
              <a:cs typeface="Inter"/>
              <a:sym typeface="Inter"/>
            </a:endParaRPr>
          </a:p>
        </p:txBody>
      </p:sp>
      <p:sp>
        <p:nvSpPr>
          <p:cNvPr id="117" name="Google Shape;117;p24"/>
          <p:cNvSpPr txBox="1"/>
          <p:nvPr>
            <p:ph idx="1" type="body"/>
          </p:nvPr>
        </p:nvSpPr>
        <p:spPr>
          <a:xfrm>
            <a:off x="4572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8" name="Google Shape;118;p24"/>
          <p:cNvSpPr txBox="1"/>
          <p:nvPr>
            <p:ph idx="2" type="body"/>
          </p:nvPr>
        </p:nvSpPr>
        <p:spPr>
          <a:xfrm>
            <a:off x="3237075" y="19019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19" name="Google Shape;119;p24"/>
          <p:cNvSpPr txBox="1"/>
          <p:nvPr>
            <p:ph idx="3" type="body"/>
          </p:nvPr>
        </p:nvSpPr>
        <p:spPr>
          <a:xfrm>
            <a:off x="6016800" y="1902000"/>
            <a:ext cx="2606100" cy="2670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20" name="Google Shape;120;p24"/>
          <p:cNvSpPr txBox="1"/>
          <p:nvPr>
            <p:ph idx="4" type="subTitle"/>
          </p:nvPr>
        </p:nvSpPr>
        <p:spPr>
          <a:xfrm>
            <a:off x="4572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 name="Google Shape;121;p24"/>
          <p:cNvSpPr txBox="1"/>
          <p:nvPr>
            <p:ph idx="5" type="subTitle"/>
          </p:nvPr>
        </p:nvSpPr>
        <p:spPr>
          <a:xfrm>
            <a:off x="32370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4"/>
          <p:cNvSpPr txBox="1"/>
          <p:nvPr>
            <p:ph idx="6" type="subTitle"/>
          </p:nvPr>
        </p:nvSpPr>
        <p:spPr>
          <a:xfrm>
            <a:off x="6016800" y="1370125"/>
            <a:ext cx="2606100" cy="5727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400">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24"/>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2">
  <p:cSld name="CUSTOM_3_2_1_1_1_1_1">
    <p:bg>
      <p:bgPr>
        <a:blipFill>
          <a:blip r:embed="rId2">
            <a:alphaModFix/>
          </a:blip>
          <a:stretch>
            <a:fillRect/>
          </a:stretch>
        </a:blipFill>
      </p:bgPr>
    </p:bg>
    <p:spTree>
      <p:nvGrpSpPr>
        <p:cNvPr id="124" name="Shape 124"/>
        <p:cNvGrpSpPr/>
        <p:nvPr/>
      </p:nvGrpSpPr>
      <p:grpSpPr>
        <a:xfrm>
          <a:off x="0" y="0"/>
          <a:ext cx="0" cy="0"/>
          <a:chOff x="0" y="0"/>
          <a:chExt cx="0" cy="0"/>
        </a:xfrm>
      </p:grpSpPr>
      <p:sp>
        <p:nvSpPr>
          <p:cNvPr id="125" name="Google Shape;125;p25"/>
          <p:cNvSpPr txBox="1"/>
          <p:nvPr>
            <p:ph idx="1" type="body"/>
          </p:nvPr>
        </p:nvSpPr>
        <p:spPr>
          <a:xfrm>
            <a:off x="4572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6" name="Google Shape;126;p25"/>
          <p:cNvSpPr txBox="1"/>
          <p:nvPr>
            <p:ph idx="2" type="subTitle"/>
          </p:nvPr>
        </p:nvSpPr>
        <p:spPr>
          <a:xfrm>
            <a:off x="4572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27" name="Google Shape;127;p25"/>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28" name="Google Shape;128;p25"/>
          <p:cNvSpPr txBox="1"/>
          <p:nvPr>
            <p:ph idx="3" type="body"/>
          </p:nvPr>
        </p:nvSpPr>
        <p:spPr>
          <a:xfrm>
            <a:off x="326895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29" name="Google Shape;129;p25"/>
          <p:cNvSpPr txBox="1"/>
          <p:nvPr>
            <p:ph idx="4" type="subTitle"/>
          </p:nvPr>
        </p:nvSpPr>
        <p:spPr>
          <a:xfrm>
            <a:off x="326895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5"/>
          <p:cNvSpPr txBox="1"/>
          <p:nvPr>
            <p:ph idx="5" type="body"/>
          </p:nvPr>
        </p:nvSpPr>
        <p:spPr>
          <a:xfrm>
            <a:off x="6080700" y="2132925"/>
            <a:ext cx="2606100" cy="2439000"/>
          </a:xfrm>
          <a:prstGeom prst="rect">
            <a:avLst/>
          </a:prstGeom>
          <a:noFill/>
          <a:ln>
            <a:noFill/>
          </a:ln>
        </p:spPr>
        <p:txBody>
          <a:bodyPr anchorCtr="0" anchor="t" bIns="91425" lIns="137150" spcFirstLastPara="1" rIns="137150" wrap="square" tIns="18287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1000"/>
              </a:spcBef>
              <a:spcAft>
                <a:spcPts val="0"/>
              </a:spcAft>
              <a:buClr>
                <a:schemeClr val="dk1"/>
              </a:buClr>
              <a:buSzPts val="1200"/>
              <a:buChar char="○"/>
              <a:defRPr sz="1200">
                <a:solidFill>
                  <a:schemeClr val="dk1"/>
                </a:solidFill>
              </a:defRPr>
            </a:lvl2pPr>
            <a:lvl3pPr indent="-304800" lvl="2" marL="1371600">
              <a:spcBef>
                <a:spcPts val="1000"/>
              </a:spcBef>
              <a:spcAft>
                <a:spcPts val="0"/>
              </a:spcAft>
              <a:buClr>
                <a:schemeClr val="dk1"/>
              </a:buClr>
              <a:buSzPts val="1200"/>
              <a:buChar char="■"/>
              <a:defRPr sz="1200">
                <a:solidFill>
                  <a:schemeClr val="dk1"/>
                </a:solidFill>
              </a:defRPr>
            </a:lvl3pPr>
            <a:lvl4pPr indent="-304800" lvl="3" marL="1828800">
              <a:spcBef>
                <a:spcPts val="1000"/>
              </a:spcBef>
              <a:spcAft>
                <a:spcPts val="0"/>
              </a:spcAft>
              <a:buClr>
                <a:schemeClr val="dk1"/>
              </a:buClr>
              <a:buSzPts val="1200"/>
              <a:buChar char="●"/>
              <a:defRPr sz="1200">
                <a:solidFill>
                  <a:schemeClr val="dk1"/>
                </a:solidFill>
              </a:defRPr>
            </a:lvl4pPr>
            <a:lvl5pPr indent="-304800" lvl="4" marL="2286000">
              <a:spcBef>
                <a:spcPts val="1000"/>
              </a:spcBef>
              <a:spcAft>
                <a:spcPts val="0"/>
              </a:spcAft>
              <a:buClr>
                <a:schemeClr val="dk1"/>
              </a:buClr>
              <a:buSzPts val="1200"/>
              <a:buChar char="○"/>
              <a:defRPr sz="1200">
                <a:solidFill>
                  <a:schemeClr val="dk1"/>
                </a:solidFill>
              </a:defRPr>
            </a:lvl5pPr>
            <a:lvl6pPr indent="-304800" lvl="5" marL="2743200">
              <a:spcBef>
                <a:spcPts val="1000"/>
              </a:spcBef>
              <a:spcAft>
                <a:spcPts val="0"/>
              </a:spcAft>
              <a:buClr>
                <a:schemeClr val="dk1"/>
              </a:buClr>
              <a:buSzPts val="1200"/>
              <a:buChar char="■"/>
              <a:defRPr sz="1200">
                <a:solidFill>
                  <a:schemeClr val="dk1"/>
                </a:solidFill>
              </a:defRPr>
            </a:lvl6pPr>
            <a:lvl7pPr indent="-304800" lvl="6" marL="3200400">
              <a:spcBef>
                <a:spcPts val="1000"/>
              </a:spcBef>
              <a:spcAft>
                <a:spcPts val="0"/>
              </a:spcAft>
              <a:buClr>
                <a:schemeClr val="dk1"/>
              </a:buClr>
              <a:buSzPts val="1200"/>
              <a:buChar char="●"/>
              <a:defRPr sz="1200">
                <a:solidFill>
                  <a:schemeClr val="dk1"/>
                </a:solidFill>
              </a:defRPr>
            </a:lvl7pPr>
            <a:lvl8pPr indent="-304800" lvl="7" marL="3657600">
              <a:spcBef>
                <a:spcPts val="1000"/>
              </a:spcBef>
              <a:spcAft>
                <a:spcPts val="0"/>
              </a:spcAft>
              <a:buClr>
                <a:schemeClr val="dk1"/>
              </a:buClr>
              <a:buSzPts val="1200"/>
              <a:buChar char="○"/>
              <a:defRPr sz="1200">
                <a:solidFill>
                  <a:schemeClr val="dk1"/>
                </a:solidFill>
              </a:defRPr>
            </a:lvl8pPr>
            <a:lvl9pPr indent="-304800" lvl="8" marL="4114800">
              <a:spcBef>
                <a:spcPts val="1000"/>
              </a:spcBef>
              <a:spcAft>
                <a:spcPts val="1000"/>
              </a:spcAft>
              <a:buClr>
                <a:schemeClr val="dk1"/>
              </a:buClr>
              <a:buSzPts val="1200"/>
              <a:buChar char="■"/>
              <a:defRPr sz="1200">
                <a:solidFill>
                  <a:schemeClr val="dk1"/>
                </a:solidFill>
              </a:defRPr>
            </a:lvl9pPr>
          </a:lstStyle>
          <a:p/>
        </p:txBody>
      </p:sp>
      <p:sp>
        <p:nvSpPr>
          <p:cNvPr id="131" name="Google Shape;131;p25"/>
          <p:cNvSpPr txBox="1"/>
          <p:nvPr>
            <p:ph idx="6" type="subTitle"/>
          </p:nvPr>
        </p:nvSpPr>
        <p:spPr>
          <a:xfrm>
            <a:off x="6080700" y="1477250"/>
            <a:ext cx="2606100" cy="531300"/>
          </a:xfrm>
          <a:prstGeom prst="rect">
            <a:avLst/>
          </a:prstGeom>
        </p:spPr>
        <p:txBody>
          <a:bodyPr anchorCtr="0" anchor="t" bIns="91425" lIns="137150" spcFirstLastPara="1" rIns="137150" wrap="square" tIns="182875">
            <a:normAutofit/>
          </a:bodyPr>
          <a:lstStyle>
            <a:lvl1pPr indent="0" lvl="0" marL="0" marR="0" algn="l">
              <a:lnSpc>
                <a:spcPct val="105000"/>
              </a:lnSpc>
              <a:spcBef>
                <a:spcPts val="0"/>
              </a:spcBef>
              <a:spcAft>
                <a:spcPts val="0"/>
              </a:spcAft>
              <a:buNone/>
              <a:defRPr sz="1600">
                <a:solidFill>
                  <a:schemeClr val="dk1"/>
                </a:solidFill>
                <a:latin typeface="Hanken Grotesk SemiBold"/>
                <a:ea typeface="Hanken Grotesk SemiBold"/>
                <a:cs typeface="Hanken Grotesk SemiBold"/>
                <a:sym typeface="Hanken Grotesk SemiBold"/>
              </a:defRPr>
            </a:lvl1pPr>
            <a:lvl2pPr lvl="1">
              <a:spcBef>
                <a:spcPts val="100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section-3">
  <p:cSld name="CUSTOM_3_2_1_1_1_1_1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txBox="1"/>
          <p:nvPr>
            <p:ph idx="1" type="body"/>
          </p:nvPr>
        </p:nvSpPr>
        <p:spPr>
          <a:xfrm>
            <a:off x="2064350" y="1140000"/>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5" name="Google Shape;135;p26"/>
          <p:cNvSpPr txBox="1"/>
          <p:nvPr>
            <p:ph idx="2" type="body"/>
          </p:nvPr>
        </p:nvSpPr>
        <p:spPr>
          <a:xfrm>
            <a:off x="2064350" y="23612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36" name="Google Shape;136;p26"/>
          <p:cNvSpPr txBox="1"/>
          <p:nvPr>
            <p:ph idx="3" type="subTitle"/>
          </p:nvPr>
        </p:nvSpPr>
        <p:spPr>
          <a:xfrm>
            <a:off x="457200" y="11401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6"/>
          <p:cNvSpPr txBox="1"/>
          <p:nvPr>
            <p:ph idx="4" type="subTitle"/>
          </p:nvPr>
        </p:nvSpPr>
        <p:spPr>
          <a:xfrm>
            <a:off x="457200" y="2361338"/>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6"/>
          <p:cNvSpPr txBox="1"/>
          <p:nvPr>
            <p:ph idx="5" type="subTitle"/>
          </p:nvPr>
        </p:nvSpPr>
        <p:spPr>
          <a:xfrm>
            <a:off x="457200" y="3582600"/>
            <a:ext cx="1404000" cy="986100"/>
          </a:xfrm>
          <a:prstGeom prst="rect">
            <a:avLst/>
          </a:prstGeom>
        </p:spPr>
        <p:txBody>
          <a:bodyPr anchorCtr="0" anchor="ctr" bIns="91425" lIns="91425" spcFirstLastPara="1" rIns="91425" wrap="square" tIns="91425">
            <a:normAutofit/>
          </a:bodyPr>
          <a:lstStyle>
            <a:lvl1pPr indent="0" lvl="0" marL="0" marR="0" algn="l">
              <a:lnSpc>
                <a:spcPct val="105000"/>
              </a:lnSpc>
              <a:spcBef>
                <a:spcPts val="0"/>
              </a:spcBef>
              <a:spcAft>
                <a:spcPts val="0"/>
              </a:spcAft>
              <a:buNone/>
              <a:defRPr sz="1400">
                <a:solidFill>
                  <a:schemeClr val="accent1"/>
                </a:solidFill>
                <a:latin typeface="Hanken Grotesk SemiBold"/>
                <a:ea typeface="Hanken Grotesk SemiBold"/>
                <a:cs typeface="Hanken Grotesk SemiBold"/>
                <a:sym typeface="Hanken Grotesk SemiBold"/>
              </a:defRPr>
            </a:lvl1pPr>
            <a:lvl2pPr lvl="1">
              <a:spcBef>
                <a:spcPts val="10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6"/>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0" name="Google Shape;140;p26"/>
          <p:cNvSpPr txBox="1"/>
          <p:nvPr>
            <p:ph idx="6" type="body"/>
          </p:nvPr>
        </p:nvSpPr>
        <p:spPr>
          <a:xfrm>
            <a:off x="2064350" y="3582588"/>
            <a:ext cx="5252100" cy="986100"/>
          </a:xfrm>
          <a:prstGeom prst="rect">
            <a:avLst/>
          </a:prstGeom>
          <a:noFill/>
          <a:ln>
            <a:noFill/>
          </a:ln>
        </p:spPr>
        <p:txBody>
          <a:bodyPr anchorCtr="0" anchor="ctr"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3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7"/>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44" name="Google Shape;144;p27"/>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5" name="Google Shape;145;p27"/>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46" name="Google Shape;146;p27"/>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47" name="Google Shape;147;p27"/>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3_1_1">
    <p:bg>
      <p:bgPr>
        <a:blipFill>
          <a:blip r:embed="rId2">
            <a:alphaModFix/>
          </a:blip>
          <a:stretch>
            <a:fillRect/>
          </a:stretch>
        </a:blipFill>
      </p:bgPr>
    </p:bg>
    <p:spTree>
      <p:nvGrpSpPr>
        <p:cNvPr id="148" name="Shape 148"/>
        <p:cNvGrpSpPr/>
        <p:nvPr/>
      </p:nvGrpSpPr>
      <p:grpSpPr>
        <a:xfrm>
          <a:off x="0" y="0"/>
          <a:ext cx="0" cy="0"/>
          <a:chOff x="0" y="0"/>
          <a:chExt cx="0" cy="0"/>
        </a:xfrm>
      </p:grpSpPr>
      <p:sp>
        <p:nvSpPr>
          <p:cNvPr id="149" name="Google Shape;149;p28"/>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50" name="Google Shape;150;p28"/>
          <p:cNvSpPr txBox="1"/>
          <p:nvPr>
            <p:ph idx="1" type="body"/>
          </p:nvPr>
        </p:nvSpPr>
        <p:spPr>
          <a:xfrm>
            <a:off x="4572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1" name="Google Shape;151;p28"/>
          <p:cNvSpPr txBox="1"/>
          <p:nvPr>
            <p:ph idx="2" type="body"/>
          </p:nvPr>
        </p:nvSpPr>
        <p:spPr>
          <a:xfrm>
            <a:off x="4800400" y="1834900"/>
            <a:ext cx="3776100" cy="2734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accent1"/>
              </a:buClr>
              <a:buSzPts val="1400"/>
              <a:buChar char="•"/>
              <a:defRPr sz="1400"/>
            </a:lvl1pPr>
            <a:lvl2pPr indent="-304800" lvl="1" marL="914400">
              <a:spcBef>
                <a:spcPts val="1000"/>
              </a:spcBef>
              <a:spcAft>
                <a:spcPts val="0"/>
              </a:spcAft>
              <a:buSzPts val="1200"/>
              <a:buChar char="–"/>
              <a:defRPr sz="1200"/>
            </a:lvl2pPr>
            <a:lvl3pPr indent="-304800" lvl="2" marL="1371600">
              <a:spcBef>
                <a:spcPts val="1000"/>
              </a:spcBef>
              <a:spcAft>
                <a:spcPts val="0"/>
              </a:spcAft>
              <a:buSzPts val="1200"/>
              <a:buChar char="◦"/>
              <a:defRPr sz="1200"/>
            </a:lvl3pPr>
            <a:lvl4pPr indent="-304800" lvl="3" marL="1828800">
              <a:spcBef>
                <a:spcPts val="1000"/>
              </a:spcBef>
              <a:spcAft>
                <a:spcPts val="0"/>
              </a:spcAft>
              <a:buSzPts val="1200"/>
              <a:buChar char="•"/>
              <a:defRPr sz="1200"/>
            </a:lvl4pPr>
            <a:lvl5pPr indent="-304800" lvl="4" marL="2286000">
              <a:spcBef>
                <a:spcPts val="1000"/>
              </a:spcBef>
              <a:spcAft>
                <a:spcPts val="0"/>
              </a:spcAft>
              <a:buSzPts val="1200"/>
              <a:buChar char="•"/>
              <a:defRPr sz="1200"/>
            </a:lvl5pPr>
            <a:lvl6pPr indent="-304800" lvl="5" marL="2743200">
              <a:spcBef>
                <a:spcPts val="1000"/>
              </a:spcBef>
              <a:spcAft>
                <a:spcPts val="0"/>
              </a:spcAft>
              <a:buSzPts val="1200"/>
              <a:buChar char="•"/>
              <a:defRPr sz="1200"/>
            </a:lvl6pPr>
            <a:lvl7pPr indent="-304800" lvl="6" marL="3200400">
              <a:spcBef>
                <a:spcPts val="1000"/>
              </a:spcBef>
              <a:spcAft>
                <a:spcPts val="0"/>
              </a:spcAft>
              <a:buSzPts val="1200"/>
              <a:buChar char="•"/>
              <a:defRPr sz="1200"/>
            </a:lvl7pPr>
            <a:lvl8pPr indent="-304800" lvl="7" marL="3657600">
              <a:spcBef>
                <a:spcPts val="1000"/>
              </a:spcBef>
              <a:spcAft>
                <a:spcPts val="0"/>
              </a:spcAft>
              <a:buSzPts val="1200"/>
              <a:buChar char="•"/>
              <a:defRPr sz="1200"/>
            </a:lvl8pPr>
            <a:lvl9pPr indent="-304800" lvl="8" marL="4114800">
              <a:spcBef>
                <a:spcPts val="1000"/>
              </a:spcBef>
              <a:spcAft>
                <a:spcPts val="1000"/>
              </a:spcAft>
              <a:buSzPts val="1200"/>
              <a:buChar char="•"/>
              <a:defRPr sz="1200"/>
            </a:lvl9pPr>
          </a:lstStyle>
          <a:p/>
        </p:txBody>
      </p:sp>
      <p:sp>
        <p:nvSpPr>
          <p:cNvPr id="152" name="Google Shape;152;p28"/>
          <p:cNvSpPr txBox="1"/>
          <p:nvPr>
            <p:ph idx="3" type="subTitle"/>
          </p:nvPr>
        </p:nvSpPr>
        <p:spPr>
          <a:xfrm>
            <a:off x="4572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
        <p:nvSpPr>
          <p:cNvPr id="153" name="Google Shape;153;p28"/>
          <p:cNvSpPr txBox="1"/>
          <p:nvPr>
            <p:ph idx="4" type="subTitle"/>
          </p:nvPr>
        </p:nvSpPr>
        <p:spPr>
          <a:xfrm>
            <a:off x="4800400" y="1164900"/>
            <a:ext cx="3776100" cy="572700"/>
          </a:xfrm>
          <a:prstGeom prst="rect">
            <a:avLst/>
          </a:prstGeom>
        </p:spPr>
        <p:txBody>
          <a:bodyPr anchorCtr="0" anchor="b" bIns="91425" lIns="91425" spcFirstLastPara="1" rIns="91425" wrap="square" tIns="91425">
            <a:normAutofit/>
          </a:bodyPr>
          <a:lstStyle>
            <a:lvl1pPr lvl="0">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1pPr>
            <a:lvl2pPr lvl="1">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2pPr>
            <a:lvl3pPr lvl="2">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3pPr>
            <a:lvl4pPr lvl="3">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4pPr>
            <a:lvl5pPr lvl="4">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5pPr>
            <a:lvl6pPr lvl="5">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6pPr>
            <a:lvl7pPr lvl="6">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7pPr>
            <a:lvl8pPr lvl="7">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8pPr>
            <a:lvl9pPr lvl="8">
              <a:lnSpc>
                <a:spcPct val="100000"/>
              </a:lnSpc>
              <a:spcBef>
                <a:spcPts val="0"/>
              </a:spcBef>
              <a:spcAft>
                <a:spcPts val="0"/>
              </a:spcAft>
              <a:buClr>
                <a:schemeClr val="accent1"/>
              </a:buClr>
              <a:buSzPts val="1600"/>
              <a:buFont typeface="Hanken Grotesk SemiBold"/>
              <a:buNone/>
              <a:defRPr sz="1600">
                <a:solidFill>
                  <a:schemeClr val="accent1"/>
                </a:solidFill>
                <a:latin typeface="Hanken Grotesk SemiBold"/>
                <a:ea typeface="Hanken Grotesk SemiBold"/>
                <a:cs typeface="Hanken Grotesk SemiBold"/>
                <a:sym typeface="Hanken Grotesk SemiBold"/>
              </a:defRPr>
            </a:lvl9pPr>
          </a:lstStyle>
          <a:p/>
        </p:txBody>
      </p:sp>
    </p:spTree>
  </p:cSld>
  <p:clrMapOvr>
    <a:masterClrMapping/>
  </p:clrMapOvr>
  <p:extLst>
    <p:ext uri="{DCECCB84-F9BA-43D5-87BE-67443E8EF086}">
      <p15:sldGuideLst>
        <p15:guide id="1" orient="horz" pos="1620">
          <p15:clr>
            <a:srgbClr val="E46962"/>
          </p15:clr>
        </p15:guide>
        <p15:guide id="2" pos="2880">
          <p15:clr>
            <a:srgbClr val="E46962"/>
          </p15:clr>
        </p15:guide>
        <p15:guide id="3" pos="28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2_1">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9"/>
          <p:cNvSpPr/>
          <p:nvPr/>
        </p:nvSpPr>
        <p:spPr>
          <a:xfrm>
            <a:off x="-7275" y="-21825"/>
            <a:ext cx="9144000" cy="5143500"/>
          </a:xfrm>
          <a:prstGeom prst="rect">
            <a:avLst/>
          </a:prstGeom>
          <a:solidFill>
            <a:srgbClr val="FFFFFF">
              <a:alpha val="4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9"/>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2_1_1">
    <p:bg>
      <p:bgPr>
        <a:blipFill>
          <a:blip r:embed="rId2">
            <a:alphaModFix/>
          </a:blip>
          <a:stretch>
            <a:fillRect/>
          </a:stretch>
        </a:blipFill>
      </p:bgPr>
    </p:bg>
    <p:spTree>
      <p:nvGrpSpPr>
        <p:cNvPr id="157" name="Shape 157"/>
        <p:cNvGrpSpPr/>
        <p:nvPr/>
      </p:nvGrpSpPr>
      <p:grpSpPr>
        <a:xfrm>
          <a:off x="0" y="0"/>
          <a:ext cx="0" cy="0"/>
          <a:chOff x="0" y="0"/>
          <a:chExt cx="0" cy="0"/>
        </a:xfrm>
      </p:grpSpPr>
      <p:sp>
        <p:nvSpPr>
          <p:cNvPr id="158" name="Google Shape;158;p30"/>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1 1">
  <p:cSld name="CUSTOM_3_2_3">
    <p:spTree>
      <p:nvGrpSpPr>
        <p:cNvPr id="159" name="Shape 159"/>
        <p:cNvGrpSpPr/>
        <p:nvPr/>
      </p:nvGrpSpPr>
      <p:grpSpPr>
        <a:xfrm>
          <a:off x="0" y="0"/>
          <a:ext cx="0" cy="0"/>
          <a:chOff x="0" y="0"/>
          <a:chExt cx="0" cy="0"/>
        </a:xfrm>
      </p:grpSpPr>
      <p:sp>
        <p:nvSpPr>
          <p:cNvPr id="160" name="Google Shape;160;p31"/>
          <p:cNvSpPr txBox="1"/>
          <p:nvPr>
            <p:ph idx="1" type="body"/>
          </p:nvPr>
        </p:nvSpPr>
        <p:spPr>
          <a:xfrm>
            <a:off x="457200" y="2361293"/>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1" name="Google Shape;161;p31"/>
          <p:cNvSpPr txBox="1"/>
          <p:nvPr>
            <p:ph idx="2" type="body"/>
          </p:nvPr>
        </p:nvSpPr>
        <p:spPr>
          <a:xfrm>
            <a:off x="457200" y="3582599"/>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2" name="Google Shape;162;p31"/>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
        <p:nvSpPr>
          <p:cNvPr id="163" name="Google Shape;163;p31"/>
          <p:cNvSpPr txBox="1"/>
          <p:nvPr>
            <p:ph idx="3" type="body"/>
          </p:nvPr>
        </p:nvSpPr>
        <p:spPr>
          <a:xfrm>
            <a:off x="457200" y="1140000"/>
            <a:ext cx="6862500" cy="986100"/>
          </a:xfrm>
          <a:prstGeom prst="rect">
            <a:avLst/>
          </a:prstGeom>
        </p:spPr>
        <p:txBody>
          <a:bodyPr anchorCtr="0" anchor="ctr"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ullet-6">
  <p:cSld name="CUSTOM_3_2_1_2">
    <p:spTree>
      <p:nvGrpSpPr>
        <p:cNvPr id="164" name="Shape 164"/>
        <p:cNvGrpSpPr/>
        <p:nvPr/>
      </p:nvGrpSpPr>
      <p:grpSpPr>
        <a:xfrm>
          <a:off x="0" y="0"/>
          <a:ext cx="0" cy="0"/>
          <a:chOff x="0" y="0"/>
          <a:chExt cx="0" cy="0"/>
        </a:xfrm>
      </p:grpSpPr>
      <p:sp>
        <p:nvSpPr>
          <p:cNvPr id="165" name="Google Shape;165;p32"/>
          <p:cNvSpPr txBox="1"/>
          <p:nvPr>
            <p:ph idx="1" type="body"/>
          </p:nvPr>
        </p:nvSpPr>
        <p:spPr>
          <a:xfrm>
            <a:off x="4572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6" name="Google Shape;166;p32"/>
          <p:cNvSpPr txBox="1"/>
          <p:nvPr>
            <p:ph idx="2" type="body"/>
          </p:nvPr>
        </p:nvSpPr>
        <p:spPr>
          <a:xfrm>
            <a:off x="32370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7" name="Google Shape;167;p32"/>
          <p:cNvSpPr txBox="1"/>
          <p:nvPr>
            <p:ph idx="3" type="body"/>
          </p:nvPr>
        </p:nvSpPr>
        <p:spPr>
          <a:xfrm>
            <a:off x="6016800" y="1607925"/>
            <a:ext cx="2606100" cy="2182200"/>
          </a:xfrm>
          <a:prstGeom prst="rect">
            <a:avLst/>
          </a:prstGeom>
        </p:spPr>
        <p:txBody>
          <a:bodyPr anchorCtr="0" anchor="t" bIns="91425" lIns="137150" spcFirstLastPara="1" rIns="137150"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17500" lvl="1" marL="914400">
              <a:spcBef>
                <a:spcPts val="1000"/>
              </a:spcBef>
              <a:spcAft>
                <a:spcPts val="0"/>
              </a:spcAft>
              <a:buClr>
                <a:schemeClr val="dk1"/>
              </a:buClr>
              <a:buSzPts val="1400"/>
              <a:buChar char="○"/>
              <a:defRPr>
                <a:solidFill>
                  <a:schemeClr val="dk1"/>
                </a:solidFill>
              </a:defRPr>
            </a:lvl2pPr>
            <a:lvl3pPr indent="-317500" lvl="2" marL="1371600">
              <a:spcBef>
                <a:spcPts val="1000"/>
              </a:spcBef>
              <a:spcAft>
                <a:spcPts val="0"/>
              </a:spcAft>
              <a:buClr>
                <a:schemeClr val="dk1"/>
              </a:buClr>
              <a:buSzPts val="1400"/>
              <a:buChar char="■"/>
              <a:defRPr>
                <a:solidFill>
                  <a:schemeClr val="dk1"/>
                </a:solidFill>
              </a:defRPr>
            </a:lvl3pPr>
            <a:lvl4pPr indent="-317500" lvl="3" marL="1828800">
              <a:spcBef>
                <a:spcPts val="1000"/>
              </a:spcBef>
              <a:spcAft>
                <a:spcPts val="0"/>
              </a:spcAft>
              <a:buClr>
                <a:schemeClr val="dk1"/>
              </a:buClr>
              <a:buSzPts val="1400"/>
              <a:buChar char="●"/>
              <a:defRPr>
                <a:solidFill>
                  <a:schemeClr val="dk1"/>
                </a:solidFill>
              </a:defRPr>
            </a:lvl4pPr>
            <a:lvl5pPr indent="-317500" lvl="4" marL="2286000">
              <a:spcBef>
                <a:spcPts val="1000"/>
              </a:spcBef>
              <a:spcAft>
                <a:spcPts val="0"/>
              </a:spcAft>
              <a:buClr>
                <a:schemeClr val="dk1"/>
              </a:buClr>
              <a:buSzPts val="1400"/>
              <a:buChar char="○"/>
              <a:defRPr>
                <a:solidFill>
                  <a:schemeClr val="dk1"/>
                </a:solidFill>
              </a:defRPr>
            </a:lvl5pPr>
            <a:lvl6pPr indent="-317500" lvl="5" marL="2743200">
              <a:spcBef>
                <a:spcPts val="1000"/>
              </a:spcBef>
              <a:spcAft>
                <a:spcPts val="0"/>
              </a:spcAft>
              <a:buClr>
                <a:schemeClr val="dk1"/>
              </a:buClr>
              <a:buSzPts val="1400"/>
              <a:buChar char="■"/>
              <a:defRPr>
                <a:solidFill>
                  <a:schemeClr val="dk1"/>
                </a:solidFill>
              </a:defRPr>
            </a:lvl6pPr>
            <a:lvl7pPr indent="-317500" lvl="6" marL="3200400">
              <a:spcBef>
                <a:spcPts val="1000"/>
              </a:spcBef>
              <a:spcAft>
                <a:spcPts val="0"/>
              </a:spcAft>
              <a:buClr>
                <a:schemeClr val="dk1"/>
              </a:buClr>
              <a:buSzPts val="1400"/>
              <a:buChar char="●"/>
              <a:defRPr>
                <a:solidFill>
                  <a:schemeClr val="dk1"/>
                </a:solidFill>
              </a:defRPr>
            </a:lvl7pPr>
            <a:lvl8pPr indent="-317500" lvl="7" marL="3657600">
              <a:spcBef>
                <a:spcPts val="1000"/>
              </a:spcBef>
              <a:spcAft>
                <a:spcPts val="0"/>
              </a:spcAft>
              <a:buClr>
                <a:schemeClr val="dk1"/>
              </a:buClr>
              <a:buSzPts val="1400"/>
              <a:buChar char="○"/>
              <a:defRPr>
                <a:solidFill>
                  <a:schemeClr val="dk1"/>
                </a:solidFill>
              </a:defRPr>
            </a:lvl8pPr>
            <a:lvl9pPr indent="-317500" lvl="8" marL="4114800">
              <a:spcBef>
                <a:spcPts val="1000"/>
              </a:spcBef>
              <a:spcAft>
                <a:spcPts val="1000"/>
              </a:spcAft>
              <a:buClr>
                <a:schemeClr val="dk1"/>
              </a:buClr>
              <a:buSzPts val="1400"/>
              <a:buChar char="■"/>
              <a:defRPr>
                <a:solidFill>
                  <a:schemeClr val="dk1"/>
                </a:solidFill>
              </a:defRPr>
            </a:lvl9pPr>
          </a:lstStyle>
          <a:p/>
        </p:txBody>
      </p:sp>
      <p:sp>
        <p:nvSpPr>
          <p:cNvPr id="168" name="Google Shape;168;p32"/>
          <p:cNvSpPr txBox="1"/>
          <p:nvPr>
            <p:ph type="title"/>
          </p:nvPr>
        </p:nvSpPr>
        <p:spPr>
          <a:xfrm>
            <a:off x="457200" y="445025"/>
            <a:ext cx="8229600" cy="572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Hanken Grotesk"/>
              <a:buNone/>
              <a:defRPr b="1">
                <a:latin typeface="Hanken Grotesk"/>
                <a:ea typeface="Hanken Grotesk"/>
                <a:cs typeface="Hanken Grotesk"/>
                <a:sym typeface="Hanken Grotesk"/>
              </a:defRPr>
            </a:lvl1pPr>
            <a:lvl2pPr lvl="1">
              <a:spcBef>
                <a:spcPts val="0"/>
              </a:spcBef>
              <a:spcAft>
                <a:spcPts val="0"/>
              </a:spcAft>
              <a:buSzPts val="2800"/>
              <a:buFont typeface="Hanken Grotesk"/>
              <a:buNone/>
              <a:defRPr b="1">
                <a:latin typeface="Hanken Grotesk"/>
                <a:ea typeface="Hanken Grotesk"/>
                <a:cs typeface="Hanken Grotesk"/>
                <a:sym typeface="Hanken Grotesk"/>
              </a:defRPr>
            </a:lvl2pPr>
            <a:lvl3pPr lvl="2">
              <a:spcBef>
                <a:spcPts val="0"/>
              </a:spcBef>
              <a:spcAft>
                <a:spcPts val="0"/>
              </a:spcAft>
              <a:buSzPts val="2800"/>
              <a:buFont typeface="Hanken Grotesk"/>
              <a:buNone/>
              <a:defRPr b="1">
                <a:latin typeface="Hanken Grotesk"/>
                <a:ea typeface="Hanken Grotesk"/>
                <a:cs typeface="Hanken Grotesk"/>
                <a:sym typeface="Hanken Grotesk"/>
              </a:defRPr>
            </a:lvl3pPr>
            <a:lvl4pPr lvl="3">
              <a:spcBef>
                <a:spcPts val="0"/>
              </a:spcBef>
              <a:spcAft>
                <a:spcPts val="0"/>
              </a:spcAft>
              <a:buSzPts val="2800"/>
              <a:buFont typeface="Hanken Grotesk"/>
              <a:buNone/>
              <a:defRPr b="1">
                <a:latin typeface="Hanken Grotesk"/>
                <a:ea typeface="Hanken Grotesk"/>
                <a:cs typeface="Hanken Grotesk"/>
                <a:sym typeface="Hanken Grotesk"/>
              </a:defRPr>
            </a:lvl4pPr>
            <a:lvl5pPr lvl="4">
              <a:spcBef>
                <a:spcPts val="0"/>
              </a:spcBef>
              <a:spcAft>
                <a:spcPts val="0"/>
              </a:spcAft>
              <a:buSzPts val="2800"/>
              <a:buFont typeface="Hanken Grotesk"/>
              <a:buNone/>
              <a:defRPr b="1">
                <a:latin typeface="Hanken Grotesk"/>
                <a:ea typeface="Hanken Grotesk"/>
                <a:cs typeface="Hanken Grotesk"/>
                <a:sym typeface="Hanken Grotesk"/>
              </a:defRPr>
            </a:lvl5pPr>
            <a:lvl6pPr lvl="5">
              <a:spcBef>
                <a:spcPts val="0"/>
              </a:spcBef>
              <a:spcAft>
                <a:spcPts val="0"/>
              </a:spcAft>
              <a:buSzPts val="2800"/>
              <a:buFont typeface="Hanken Grotesk"/>
              <a:buNone/>
              <a:defRPr b="1">
                <a:latin typeface="Hanken Grotesk"/>
                <a:ea typeface="Hanken Grotesk"/>
                <a:cs typeface="Hanken Grotesk"/>
                <a:sym typeface="Hanken Grotesk"/>
              </a:defRPr>
            </a:lvl6pPr>
            <a:lvl7pPr lvl="6">
              <a:spcBef>
                <a:spcPts val="0"/>
              </a:spcBef>
              <a:spcAft>
                <a:spcPts val="0"/>
              </a:spcAft>
              <a:buSzPts val="2800"/>
              <a:buFont typeface="Hanken Grotesk"/>
              <a:buNone/>
              <a:defRPr b="1">
                <a:latin typeface="Hanken Grotesk"/>
                <a:ea typeface="Hanken Grotesk"/>
                <a:cs typeface="Hanken Grotesk"/>
                <a:sym typeface="Hanken Grotesk"/>
              </a:defRPr>
            </a:lvl7pPr>
            <a:lvl8pPr lvl="7">
              <a:spcBef>
                <a:spcPts val="0"/>
              </a:spcBef>
              <a:spcAft>
                <a:spcPts val="0"/>
              </a:spcAft>
              <a:buSzPts val="2800"/>
              <a:buFont typeface="Hanken Grotesk"/>
              <a:buNone/>
              <a:defRPr b="1">
                <a:latin typeface="Hanken Grotesk"/>
                <a:ea typeface="Hanken Grotesk"/>
                <a:cs typeface="Hanken Grotesk"/>
                <a:sym typeface="Hanken Grotesk"/>
              </a:defRPr>
            </a:lvl8pPr>
            <a:lvl9pPr lvl="8">
              <a:spcBef>
                <a:spcPts val="0"/>
              </a:spcBef>
              <a:spcAft>
                <a:spcPts val="0"/>
              </a:spcAft>
              <a:buSzPts val="2800"/>
              <a:buFont typeface="Hanken Grotesk"/>
              <a:buNone/>
              <a:defRPr b="1">
                <a:latin typeface="Hanken Grotesk"/>
                <a:ea typeface="Hanken Grotesk"/>
                <a:cs typeface="Hanken Grotesk"/>
                <a:sym typeface="Hanken Grotesk"/>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1pPr>
            <a:lvl2pPr lvl="1">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2pPr>
            <a:lvl3pPr lvl="2">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3pPr>
            <a:lvl4pPr lvl="3">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4pPr>
            <a:lvl5pPr lvl="4">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5pPr>
            <a:lvl6pPr lvl="5">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6pPr>
            <a:lvl7pPr lvl="6">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7pPr>
            <a:lvl8pPr lvl="7">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8pPr>
            <a:lvl9pPr lvl="8">
              <a:spcBef>
                <a:spcPts val="0"/>
              </a:spcBef>
              <a:spcAft>
                <a:spcPts val="0"/>
              </a:spcAft>
              <a:buClr>
                <a:schemeClr val="lt1"/>
              </a:buClr>
              <a:buSzPts val="2800"/>
              <a:buFont typeface="Hanken Grotesk"/>
              <a:buNone/>
              <a:defRPr sz="2800">
                <a:solidFill>
                  <a:schemeClr val="lt1"/>
                </a:solidFill>
                <a:latin typeface="Hanken Grotesk"/>
                <a:ea typeface="Hanken Grotesk"/>
                <a:cs typeface="Hanken Grotesk"/>
                <a:sym typeface="Hanken Grotesk"/>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1"/>
              </a:buClr>
              <a:buSzPts val="1800"/>
              <a:buFont typeface="Hanken Grotesk"/>
              <a:buChar char="●"/>
              <a:defRPr sz="1800">
                <a:solidFill>
                  <a:schemeClr val="lt1"/>
                </a:solidFill>
                <a:latin typeface="Hanken Grotesk"/>
                <a:ea typeface="Hanken Grotesk"/>
                <a:cs typeface="Hanken Grotesk"/>
                <a:sym typeface="Hanken Grotesk"/>
              </a:defRPr>
            </a:lvl1pPr>
            <a:lvl2pPr indent="-317500" lvl="1" marL="914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2pPr>
            <a:lvl3pPr indent="-317500" lvl="2" marL="1371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3pPr>
            <a:lvl4pPr indent="-317500" lvl="3" marL="1828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4pPr>
            <a:lvl5pPr indent="-317500" lvl="4" marL="22860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5pPr>
            <a:lvl6pPr indent="-317500" lvl="5" marL="27432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6pPr>
            <a:lvl7pPr indent="-317500" lvl="6" marL="32004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7pPr>
            <a:lvl8pPr indent="-317500" lvl="7" marL="36576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8pPr>
            <a:lvl9pPr indent="-317500" lvl="8" marL="4114800">
              <a:lnSpc>
                <a:spcPct val="115000"/>
              </a:lnSpc>
              <a:spcBef>
                <a:spcPts val="0"/>
              </a:spcBef>
              <a:spcAft>
                <a:spcPts val="0"/>
              </a:spcAft>
              <a:buClr>
                <a:schemeClr val="lt1"/>
              </a:buClr>
              <a:buSzPts val="1400"/>
              <a:buFont typeface="Hanken Grotesk"/>
              <a:buChar char="■"/>
              <a:defRPr>
                <a:solidFill>
                  <a:schemeClr val="lt1"/>
                </a:solidFill>
                <a:latin typeface="Hanken Grotesk"/>
                <a:ea typeface="Hanken Grotesk"/>
                <a:cs typeface="Hanken Grotesk"/>
                <a:sym typeface="Hanken Grotesk"/>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hyperlink" Target="https://digitproject.pl/" TargetMode="External"/><Relationship Id="rId6" Type="http://schemas.openxmlformats.org/officeDocument/2006/relationships/hyperlink" Target="https://vistula.edu.pl/" TargetMode="External"/><Relationship Id="rId7" Type="http://schemas.openxmlformats.org/officeDocument/2006/relationships/hyperlink" Target="http://creativecommons.org/licenses/by-nc-nd/4.0/?ref=chooser-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ph type="ctrTitle"/>
          </p:nvPr>
        </p:nvSpPr>
        <p:spPr>
          <a:xfrm>
            <a:off x="1100550" y="1563750"/>
            <a:ext cx="7950900" cy="2016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500"/>
              <a:t>Siste juridiske og politiske utviklingstrekk som påvirker tilgangen til høyere utdanning / tips om hvordan du kan tale deres sak overfor lokale myndigheter og universiteter.</a:t>
            </a:r>
            <a:endParaRPr sz="2500"/>
          </a:p>
        </p:txBody>
      </p:sp>
      <p:pic>
        <p:nvPicPr>
          <p:cNvPr id="174" name="Google Shape;174;p33"/>
          <p:cNvPicPr preferRelativeResize="0"/>
          <p:nvPr/>
        </p:nvPicPr>
        <p:blipFill>
          <a:blip r:embed="rId3">
            <a:alphaModFix/>
          </a:blip>
          <a:stretch>
            <a:fillRect/>
          </a:stretch>
        </p:blipFill>
        <p:spPr>
          <a:xfrm>
            <a:off x="369926" y="359250"/>
            <a:ext cx="1551549" cy="940175"/>
          </a:xfrm>
          <a:prstGeom prst="rect">
            <a:avLst/>
          </a:prstGeom>
          <a:noFill/>
          <a:ln>
            <a:noFill/>
          </a:ln>
        </p:spPr>
      </p:pic>
      <p:pic>
        <p:nvPicPr>
          <p:cNvPr id="175" name="Google Shape;175;p33"/>
          <p:cNvPicPr preferRelativeResize="0"/>
          <p:nvPr/>
        </p:nvPicPr>
        <p:blipFill>
          <a:blip r:embed="rId4">
            <a:alphaModFix/>
          </a:blip>
          <a:stretch>
            <a:fillRect/>
          </a:stretch>
        </p:blipFill>
        <p:spPr>
          <a:xfrm>
            <a:off x="6263475" y="376801"/>
            <a:ext cx="2690028" cy="600275"/>
          </a:xfrm>
          <a:prstGeom prst="rect">
            <a:avLst/>
          </a:prstGeom>
          <a:noFill/>
          <a:ln>
            <a:noFill/>
          </a:ln>
        </p:spPr>
      </p:pic>
      <p:sp>
        <p:nvSpPr>
          <p:cNvPr id="176" name="Google Shape;176;p33"/>
          <p:cNvSpPr txBox="1"/>
          <p:nvPr/>
        </p:nvSpPr>
        <p:spPr>
          <a:xfrm>
            <a:off x="981750" y="3811275"/>
            <a:ext cx="7180500" cy="12057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Ansvarsfraskrivelse</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Dette prosjektet er finansiert med støtte fra Europakommisjonen. Innholdet på dette nettstedet representerer kun forfatternes synspunkter og er deres eget ansvar. Kommisjonen er ikke ansvarlig for eventuell bruk av informasjonen som finnes der.</a:t>
            </a:r>
            <a:endParaRPr b="1"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2"/>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Sosiale kontakter hjelper flyktningstudenter med å bryte følelsen av isolasjon og fremmer deres generelle velvære og psykiske helse.</a:t>
            </a:r>
            <a:endParaRPr/>
          </a:p>
        </p:txBody>
      </p:sp>
      <p:sp>
        <p:nvSpPr>
          <p:cNvPr id="264" name="Google Shape;264;p42"/>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Gjennom nettverksbygging kan flyktningstudenter få tilgang til verdifulle ressurser som mentorer, praksisplasser og jobbmuligheter.</a:t>
            </a:r>
            <a:endParaRPr/>
          </a:p>
        </p:txBody>
      </p:sp>
      <p:sp>
        <p:nvSpPr>
          <p:cNvPr id="265" name="Google Shape;265;p42"/>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Nettverk og sosiale kontakter gir flyktningstudenter et støttesystem og en følelse av tilhørighet i det nye akademiske miljøet.</a:t>
            </a:r>
            <a:endParaRPr/>
          </a:p>
        </p:txBody>
      </p:sp>
      <p:sp>
        <p:nvSpPr>
          <p:cNvPr id="266" name="Google Shape;266;p42"/>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Verdien av nettverk og sosiale kontakter</a:t>
            </a:r>
            <a:endParaRPr sz="2520"/>
          </a:p>
        </p:txBody>
      </p:sp>
      <p:sp>
        <p:nvSpPr>
          <p:cNvPr id="267" name="Google Shape;267;p42"/>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268" name="Google Shape;268;p42"/>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269" name="Google Shape;269;p42"/>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3" name="Shape 273"/>
        <p:cNvGrpSpPr/>
        <p:nvPr/>
      </p:nvGrpSpPr>
      <p:grpSpPr>
        <a:xfrm>
          <a:off x="0" y="0"/>
          <a:ext cx="0" cy="0"/>
          <a:chOff x="0" y="0"/>
          <a:chExt cx="0" cy="0"/>
        </a:xfrm>
      </p:grpSpPr>
      <p:sp>
        <p:nvSpPr>
          <p:cNvPr id="274" name="Google Shape;274;p43"/>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Høyere utdanningsinstitusjoner bør tilby ressurser og programmer for å tette utdanningskløfter og sikre lik tilgang til læringsmuligheter.</a:t>
            </a:r>
            <a:endParaRPr>
              <a:solidFill>
                <a:schemeClr val="lt1"/>
              </a:solidFill>
            </a:endParaRPr>
          </a:p>
        </p:txBody>
      </p:sp>
      <p:sp>
        <p:nvSpPr>
          <p:cNvPr id="275" name="Google Shape;275;p43"/>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Digitale ferdigheter og tilgang til teknologi er avgjørende for at flyktning- og innvandrerstudenter skal kunne delta fullt ut i høyere utdanning.</a:t>
            </a:r>
            <a:endParaRPr>
              <a:solidFill>
                <a:schemeClr val="lt1"/>
              </a:solidFill>
            </a:endParaRPr>
          </a:p>
        </p:txBody>
      </p:sp>
      <p:sp>
        <p:nvSpPr>
          <p:cNvPr id="276" name="Google Shape;276;p43"/>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På grunn av flyktningers og innvandreres ulike utdanningsbakgrunn er det avgjørende at utdanningsstøtten er tilpasset deres individuelle behov.</a:t>
            </a:r>
            <a:endParaRPr sz="1400">
              <a:solidFill>
                <a:schemeClr val="lt1"/>
              </a:solidFill>
            </a:endParaRPr>
          </a:p>
        </p:txBody>
      </p:sp>
      <p:sp>
        <p:nvSpPr>
          <p:cNvPr id="277" name="Google Shape;277;p43"/>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Oppfyller ulike utdanningskrav</a:t>
            </a:r>
            <a:endParaRPr sz="2520">
              <a:solidFill>
                <a:schemeClr val="dk1"/>
              </a:solidFill>
            </a:endParaRPr>
          </a:p>
        </p:txBody>
      </p:sp>
      <p:cxnSp>
        <p:nvCxnSpPr>
          <p:cNvPr id="278" name="Google Shape;278;p43"/>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79" name="Google Shape;279;p43"/>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80" name="Google Shape;280;p43"/>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p44"/>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4"/>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Levering av digital ekspertise og utstyr</a:t>
            </a:r>
            <a:endParaRPr sz="2520"/>
          </a:p>
        </p:txBody>
      </p:sp>
      <p:sp>
        <p:nvSpPr>
          <p:cNvPr id="287" name="Google Shape;287;p44"/>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Begrenset tilgang til digitale enheter og pålitelig internettforbindelse</a:t>
            </a:r>
            <a:endParaRPr sz="1200"/>
          </a:p>
          <a:p>
            <a:pPr indent="-247650" lvl="0" marL="342900" rtl="0" algn="l">
              <a:spcBef>
                <a:spcPts val="1000"/>
              </a:spcBef>
              <a:spcAft>
                <a:spcPts val="0"/>
              </a:spcAft>
              <a:buSzPts val="1200"/>
              <a:buChar char="•"/>
            </a:pPr>
            <a:r>
              <a:rPr lang="en" sz="1200"/>
              <a:t>Mangel på digitale ferdigheter og kunnskap hindrer akademisk fremgang og inkludering</a:t>
            </a:r>
            <a:endParaRPr sz="1200"/>
          </a:p>
          <a:p>
            <a:pPr indent="-247650" lvl="0" marL="342900" rtl="0" algn="l">
              <a:spcBef>
                <a:spcPts val="1000"/>
              </a:spcBef>
              <a:spcAft>
                <a:spcPts val="1000"/>
              </a:spcAft>
              <a:buSzPts val="1200"/>
              <a:buChar char="•"/>
            </a:pPr>
            <a:r>
              <a:rPr lang="en" sz="1200"/>
              <a:t>Skaper et digitalt skille og marginalisering</a:t>
            </a:r>
            <a:endParaRPr sz="1200"/>
          </a:p>
        </p:txBody>
      </p:sp>
      <p:sp>
        <p:nvSpPr>
          <p:cNvPr id="288" name="Google Shape;288;p44"/>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Gi tilgang til digitale enheter og internettforbindelser</a:t>
            </a:r>
            <a:endParaRPr sz="1200"/>
          </a:p>
          <a:p>
            <a:pPr indent="-247650" lvl="0" marL="342900" marR="0" rtl="0" algn="l">
              <a:lnSpc>
                <a:spcPct val="115000"/>
              </a:lnSpc>
              <a:spcBef>
                <a:spcPts val="1000"/>
              </a:spcBef>
              <a:spcAft>
                <a:spcPts val="0"/>
              </a:spcAft>
              <a:buSzPts val="1200"/>
              <a:buChar char="•"/>
            </a:pPr>
            <a:r>
              <a:rPr lang="en" sz="1200"/>
              <a:t>Tilby opplæring og støtteprogrammer for å forbedre digitale ferdigheter</a:t>
            </a:r>
            <a:endParaRPr sz="1200"/>
          </a:p>
          <a:p>
            <a:pPr indent="-247650" lvl="0" marL="342900" marR="0" rtl="0" algn="l">
              <a:lnSpc>
                <a:spcPct val="115000"/>
              </a:lnSpc>
              <a:spcBef>
                <a:spcPts val="1000"/>
              </a:spcBef>
              <a:spcAft>
                <a:spcPts val="0"/>
              </a:spcAft>
              <a:buSzPts val="1200"/>
              <a:buChar char="•"/>
            </a:pPr>
            <a:r>
              <a:rPr lang="en" sz="1200"/>
              <a:t>Samarbeid med samfunnsorganisasjoner og interessegrupper om finansiering</a:t>
            </a:r>
            <a:endParaRPr sz="1200"/>
          </a:p>
          <a:p>
            <a:pPr indent="-247650" lvl="0" marL="342900" marR="0" rtl="0" algn="l">
              <a:lnSpc>
                <a:spcPct val="115000"/>
              </a:lnSpc>
              <a:spcBef>
                <a:spcPts val="1000"/>
              </a:spcBef>
              <a:spcAft>
                <a:spcPts val="1000"/>
              </a:spcAft>
              <a:buSzPts val="1200"/>
              <a:buChar char="•"/>
            </a:pPr>
            <a:r>
              <a:rPr lang="en" sz="1200"/>
              <a:t>Sikre at digitale læringsplattformer er tilgjengelige og brukervennlige.</a:t>
            </a:r>
            <a:endParaRPr sz="1200"/>
          </a:p>
        </p:txBody>
      </p:sp>
      <p:sp>
        <p:nvSpPr>
          <p:cNvPr id="289" name="Google Shape;289;p44"/>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Utfordringer</a:t>
            </a:r>
            <a:endParaRPr/>
          </a:p>
        </p:txBody>
      </p:sp>
      <p:sp>
        <p:nvSpPr>
          <p:cNvPr id="290" name="Google Shape;290;p44"/>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Anbefalinger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5"/>
          <p:cNvSpPr txBox="1"/>
          <p:nvPr>
            <p:ph idx="1" type="body"/>
          </p:nvPr>
        </p:nvSpPr>
        <p:spPr>
          <a:xfrm>
            <a:off x="2064350" y="1140000"/>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Flyktningstudenter møter utfordringer når de skal ta høyere utdanning, blant annet språkbarrierer, kulturell tilpasning og mangel på dokumentasjon.</a:t>
            </a:r>
            <a:endParaRPr/>
          </a:p>
        </p:txBody>
      </p:sp>
      <p:sp>
        <p:nvSpPr>
          <p:cNvPr id="296" name="Google Shape;296;p45"/>
          <p:cNvSpPr txBox="1"/>
          <p:nvPr>
            <p:ph idx="2" type="body"/>
          </p:nvPr>
        </p:nvSpPr>
        <p:spPr>
          <a:xfrm>
            <a:off x="2064350" y="23612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Høyere utdanningsinstitusjoner støtter flyktningstudenter med språkkurs, kulturelle orienteringsprogrammer og hjelp til å skaffe nødvendige dokumenter.</a:t>
            </a:r>
            <a:endParaRPr/>
          </a:p>
        </p:txBody>
      </p:sp>
      <p:sp>
        <p:nvSpPr>
          <p:cNvPr id="297" name="Google Shape;297;p45"/>
          <p:cNvSpPr txBox="1"/>
          <p:nvPr>
            <p:ph idx="6" type="body"/>
          </p:nvPr>
        </p:nvSpPr>
        <p:spPr>
          <a:xfrm>
            <a:off x="2064350" y="35825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En av suksesshistoriene er Ahmed, en flyktningstudent som overvant utfordringene med støtte fra universitetsansatte, språkveiledere og mentorprogrammer.</a:t>
            </a:r>
            <a:endParaRPr/>
          </a:p>
        </p:txBody>
      </p:sp>
      <p:sp>
        <p:nvSpPr>
          <p:cNvPr id="298" name="Google Shape;298;p45"/>
          <p:cNvSpPr txBox="1"/>
          <p:nvPr>
            <p:ph idx="3" type="subTitle"/>
          </p:nvPr>
        </p:nvSpPr>
        <p:spPr>
          <a:xfrm>
            <a:off x="457200" y="11401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Utfordringer</a:t>
            </a:r>
            <a:endParaRPr/>
          </a:p>
        </p:txBody>
      </p:sp>
      <p:sp>
        <p:nvSpPr>
          <p:cNvPr id="299" name="Google Shape;299;p4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Casestudie 1: Utfordringer og støtte i høyere utdanning</a:t>
            </a:r>
            <a:endParaRPr sz="2520"/>
          </a:p>
        </p:txBody>
      </p:sp>
      <p:sp>
        <p:nvSpPr>
          <p:cNvPr id="300" name="Google Shape;300;p45"/>
          <p:cNvSpPr txBox="1"/>
          <p:nvPr>
            <p:ph idx="4" type="subTitle"/>
          </p:nvPr>
        </p:nvSpPr>
        <p:spPr>
          <a:xfrm>
            <a:off x="457200" y="2361338"/>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Mottatt støtte</a:t>
            </a:r>
            <a:endParaRPr/>
          </a:p>
        </p:txBody>
      </p:sp>
      <p:sp>
        <p:nvSpPr>
          <p:cNvPr id="301" name="Google Shape;301;p45"/>
          <p:cNvSpPr txBox="1"/>
          <p:nvPr>
            <p:ph idx="5" type="subTitle"/>
          </p:nvPr>
        </p:nvSpPr>
        <p:spPr>
          <a:xfrm>
            <a:off x="457200" y="35826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En suksesshistorie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6"/>
          <p:cNvSpPr txBox="1"/>
          <p:nvPr>
            <p:ph idx="1" type="body"/>
          </p:nvPr>
        </p:nvSpPr>
        <p:spPr>
          <a:xfrm>
            <a:off x="2064350" y="1140000"/>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Flyktningstudenter møter språkbarrierer, økonomiske begrensninger og kulturelle tilpasningsvansker, noe som hindrer deres akademiske fremgang og integrering.</a:t>
            </a:r>
            <a:endParaRPr/>
          </a:p>
        </p:txBody>
      </p:sp>
      <p:sp>
        <p:nvSpPr>
          <p:cNvPr id="307" name="Google Shape;307;p46"/>
          <p:cNvSpPr txBox="1"/>
          <p:nvPr>
            <p:ph idx="2" type="body"/>
          </p:nvPr>
        </p:nvSpPr>
        <p:spPr>
          <a:xfrm>
            <a:off x="2064350" y="23612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Høyere utdanningsinstitusjoner tilbyr språkstøtte, økonomisk støtte og rådgivningstjenester for å hjelpe flyktningstudenter med å overvinne hindringer og lykkes akademisk.</a:t>
            </a:r>
            <a:endParaRPr/>
          </a:p>
        </p:txBody>
      </p:sp>
      <p:sp>
        <p:nvSpPr>
          <p:cNvPr id="308" name="Google Shape;308;p46"/>
          <p:cNvSpPr txBox="1"/>
          <p:nvPr>
            <p:ph idx="6" type="body"/>
          </p:nvPr>
        </p:nvSpPr>
        <p:spPr>
          <a:xfrm>
            <a:off x="2064350" y="3582588"/>
            <a:ext cx="52521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XYZ University støtter flyktningstudenter gjennom et eget støttekontor, stipend og nettverksarrangementer for å skape tilhørighet og fellesskap.</a:t>
            </a:r>
            <a:endParaRPr/>
          </a:p>
        </p:txBody>
      </p:sp>
      <p:sp>
        <p:nvSpPr>
          <p:cNvPr id="309" name="Google Shape;309;p46"/>
          <p:cNvSpPr txBox="1"/>
          <p:nvPr>
            <p:ph idx="3" type="subTitle"/>
          </p:nvPr>
        </p:nvSpPr>
        <p:spPr>
          <a:xfrm>
            <a:off x="457200" y="11401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Utfordringer for studentene</a:t>
            </a:r>
            <a:endParaRPr/>
          </a:p>
        </p:txBody>
      </p:sp>
      <p:sp>
        <p:nvSpPr>
          <p:cNvPr id="310" name="Google Shape;310;p4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Casestudie 2: Utfordringer og støtte</a:t>
            </a:r>
            <a:endParaRPr sz="2520"/>
          </a:p>
        </p:txBody>
      </p:sp>
      <p:sp>
        <p:nvSpPr>
          <p:cNvPr id="311" name="Google Shape;311;p46"/>
          <p:cNvSpPr txBox="1"/>
          <p:nvPr>
            <p:ph idx="4" type="subTitle"/>
          </p:nvPr>
        </p:nvSpPr>
        <p:spPr>
          <a:xfrm>
            <a:off x="457200" y="2361338"/>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Støtte fra institusjoner</a:t>
            </a:r>
            <a:endParaRPr/>
          </a:p>
        </p:txBody>
      </p:sp>
      <p:sp>
        <p:nvSpPr>
          <p:cNvPr id="312" name="Google Shape;312;p46"/>
          <p:cNvSpPr txBox="1"/>
          <p:nvPr>
            <p:ph idx="5" type="subTitle"/>
          </p:nvPr>
        </p:nvSpPr>
        <p:spPr>
          <a:xfrm>
            <a:off x="457200" y="3582600"/>
            <a:ext cx="14040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Casestudie: Universitet XYZ</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7"/>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Innføring av tiltak for godkjenning og godskriving av tidligere kvalifikasjoner og yrkeserfaring er avgjørende for å støtte flyktninger og innvandrere.</a:t>
            </a:r>
            <a:endParaRPr/>
          </a:p>
        </p:txBody>
      </p:sp>
      <p:sp>
        <p:nvSpPr>
          <p:cNvPr id="318" name="Google Shape;318;p47"/>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Anerkjennelse av forkunnskaper og erfaring fra utlandet er en utfordring som universitetene må håndtere.</a:t>
            </a:r>
            <a:endParaRPr/>
          </a:p>
        </p:txBody>
      </p:sp>
      <p:sp>
        <p:nvSpPr>
          <p:cNvPr id="319" name="Google Shape;319;p47"/>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Universiteter tilbyr tydelig og lett tilgjengelig informasjon og støttetjenester for å lette tilgangen til høyere utdanning for flyktninger og innvandrere.</a:t>
            </a:r>
            <a:endParaRPr/>
          </a:p>
        </p:txBody>
      </p:sp>
      <p:sp>
        <p:nvSpPr>
          <p:cNvPr id="320" name="Google Shape;320;p4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Universitetenes rolle i støtten til flyktninger og innvandrere</a:t>
            </a:r>
            <a:endParaRPr sz="2520"/>
          </a:p>
        </p:txBody>
      </p:sp>
      <p:sp>
        <p:nvSpPr>
          <p:cNvPr id="321" name="Google Shape;321;p47"/>
          <p:cNvSpPr/>
          <p:nvPr/>
        </p:nvSpPr>
        <p:spPr>
          <a:xfrm>
            <a:off x="734713" y="1452100"/>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1</a:t>
            </a:r>
            <a:endParaRPr b="1" sz="1800">
              <a:solidFill>
                <a:schemeClr val="accent1"/>
              </a:solidFill>
              <a:latin typeface="Hanken Grotesk"/>
              <a:ea typeface="Hanken Grotesk"/>
              <a:cs typeface="Hanken Grotesk"/>
              <a:sym typeface="Hanken Grotesk"/>
            </a:endParaRPr>
          </a:p>
        </p:txBody>
      </p:sp>
      <p:sp>
        <p:nvSpPr>
          <p:cNvPr id="322" name="Google Shape;322;p47"/>
          <p:cNvSpPr/>
          <p:nvPr/>
        </p:nvSpPr>
        <p:spPr>
          <a:xfrm>
            <a:off x="734700" y="2673413"/>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2</a:t>
            </a:r>
            <a:endParaRPr b="1" sz="1800">
              <a:solidFill>
                <a:schemeClr val="accent1"/>
              </a:solidFill>
              <a:latin typeface="Hanken Grotesk"/>
              <a:ea typeface="Hanken Grotesk"/>
              <a:cs typeface="Hanken Grotesk"/>
              <a:sym typeface="Hanken Grotesk"/>
            </a:endParaRPr>
          </a:p>
        </p:txBody>
      </p:sp>
      <p:sp>
        <p:nvSpPr>
          <p:cNvPr id="323" name="Google Shape;323;p47"/>
          <p:cNvSpPr/>
          <p:nvPr/>
        </p:nvSpPr>
        <p:spPr>
          <a:xfrm>
            <a:off x="734725" y="3894738"/>
            <a:ext cx="361800" cy="361800"/>
          </a:xfrm>
          <a:prstGeom prst="ellipse">
            <a:avLst/>
          </a:prstGeom>
          <a:noFill/>
          <a:ln cap="flat" cmpd="sng" w="19050">
            <a:solidFill>
              <a:schemeClr val="accent1"/>
            </a:solidFill>
            <a:prstDash val="solid"/>
            <a:round/>
            <a:headEnd len="sm" w="sm" type="none"/>
            <a:tailEnd len="sm" w="sm" type="none"/>
          </a:ln>
        </p:spPr>
        <p:txBody>
          <a:bodyPr anchorCtr="0" anchor="ctr" bIns="91425" lIns="0" spcFirstLastPara="1" rIns="0" wrap="square" tIns="91425">
            <a:noAutofit/>
          </a:bodyPr>
          <a:lstStyle/>
          <a:p>
            <a:pPr indent="0" lvl="0" marL="0" rtl="0" algn="ctr">
              <a:spcBef>
                <a:spcPts val="0"/>
              </a:spcBef>
              <a:spcAft>
                <a:spcPts val="0"/>
              </a:spcAft>
              <a:buNone/>
            </a:pPr>
            <a:r>
              <a:rPr b="1" lang="en" sz="1800">
                <a:solidFill>
                  <a:schemeClr val="accent1"/>
                </a:solidFill>
                <a:latin typeface="Hanken Grotesk"/>
                <a:ea typeface="Hanken Grotesk"/>
                <a:cs typeface="Hanken Grotesk"/>
                <a:sym typeface="Hanken Grotesk"/>
              </a:rPr>
              <a:t>3</a:t>
            </a:r>
            <a:endParaRPr b="1" sz="1800">
              <a:solidFill>
                <a:schemeClr val="accent1"/>
              </a:solidFill>
              <a:latin typeface="Hanken Grotesk"/>
              <a:ea typeface="Hanken Grotesk"/>
              <a:cs typeface="Hanken Grotesk"/>
              <a:sym typeface="Hanken Grotes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8"/>
          <p:cNvSpPr txBox="1"/>
          <p:nvPr>
            <p:ph idx="1" type="body"/>
          </p:nvPr>
        </p:nvSpPr>
        <p:spPr>
          <a:xfrm>
            <a:off x="457200" y="1834125"/>
            <a:ext cx="2628000" cy="27039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Høyere utdanningsinstitusjoner har ansvar for å skape et inkluderende miljø og støttesystemer for å sikre vellykket integrering av flyktninger og innvandrere.</a:t>
            </a:r>
            <a:endParaRPr/>
          </a:p>
        </p:txBody>
      </p:sp>
      <p:sp>
        <p:nvSpPr>
          <p:cNvPr id="329" name="Google Shape;329;p4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Høyere utdannings betydning for integrering av flyktninger og innvandrere</a:t>
            </a:r>
            <a:endParaRPr sz="2520"/>
          </a:p>
        </p:txBody>
      </p:sp>
      <p:sp>
        <p:nvSpPr>
          <p:cNvPr id="330" name="Google Shape;330;p48"/>
          <p:cNvSpPr txBox="1"/>
          <p:nvPr>
            <p:ph idx="2" type="body"/>
          </p:nvPr>
        </p:nvSpPr>
        <p:spPr>
          <a:xfrm>
            <a:off x="3237000" y="1834125"/>
            <a:ext cx="2628000" cy="27039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Tilgang til høyere utdanning gjør det mulig for flyktninger og innvandrere å tilegne seg nødvendig kunnskap og ferdigheter for å kunne bidra til vertslandets samfunn og økonomi.</a:t>
            </a:r>
            <a:endParaRPr/>
          </a:p>
        </p:txBody>
      </p:sp>
      <p:sp>
        <p:nvSpPr>
          <p:cNvPr id="331" name="Google Shape;331;p48"/>
          <p:cNvSpPr txBox="1"/>
          <p:nvPr>
            <p:ph idx="3" type="body"/>
          </p:nvPr>
        </p:nvSpPr>
        <p:spPr>
          <a:xfrm>
            <a:off x="6016800" y="1834125"/>
            <a:ext cx="2606100" cy="2703900"/>
          </a:xfrm>
          <a:prstGeom prst="rect">
            <a:avLst/>
          </a:prstGeom>
        </p:spPr>
        <p:txBody>
          <a:bodyPr anchorCtr="0" anchor="t" bIns="91425" lIns="182875" spcFirstLastPara="1" rIns="137150" wrap="square" tIns="182875">
            <a:noAutofit/>
          </a:bodyPr>
          <a:lstStyle/>
          <a:p>
            <a:pPr indent="0" lvl="0" marL="0" rtl="0" algn="l">
              <a:spcBef>
                <a:spcPts val="0"/>
              </a:spcBef>
              <a:spcAft>
                <a:spcPts val="1000"/>
              </a:spcAft>
              <a:buNone/>
            </a:pPr>
            <a:r>
              <a:rPr lang="en"/>
              <a:t>Høyere utdanning spiller en avgjørende rolle i integreringen av flyktninger og innvandrere, ettersom det gir dem muligheter for økonomisk og sosial mobilitet.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Fremtidige måter å støtte flyktningers og innvandreres tilgang til høyere utdanning på</a:t>
            </a:r>
            <a:endParaRPr sz="2520"/>
          </a:p>
        </p:txBody>
      </p:sp>
      <p:sp>
        <p:nvSpPr>
          <p:cNvPr id="337" name="Google Shape;337;p49"/>
          <p:cNvSpPr txBox="1"/>
          <p:nvPr>
            <p:ph idx="2" type="body"/>
          </p:nvPr>
        </p:nvSpPr>
        <p:spPr>
          <a:xfrm>
            <a:off x="457200" y="3549930"/>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Hensyn til spesifikke utdanningskrav og undervisning i de nødvendige digitale ferdighetene.</a:t>
            </a:r>
            <a:endParaRPr/>
          </a:p>
        </p:txBody>
      </p:sp>
      <p:sp>
        <p:nvSpPr>
          <p:cNvPr id="338" name="Google Shape;338;p49"/>
          <p:cNvSpPr txBox="1"/>
          <p:nvPr>
            <p:ph idx="1" type="body"/>
          </p:nvPr>
        </p:nvSpPr>
        <p:spPr>
          <a:xfrm>
            <a:off x="457200" y="2399852"/>
            <a:ext cx="6862500" cy="9285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Anerkjennelse og godskriving av tidligere kunnskap og erfaring som er opparbeidet utenfor vertslandet.</a:t>
            </a:r>
            <a:endParaRPr/>
          </a:p>
        </p:txBody>
      </p:sp>
      <p:sp>
        <p:nvSpPr>
          <p:cNvPr id="339" name="Google Shape;339;p49"/>
          <p:cNvSpPr txBox="1"/>
          <p:nvPr>
            <p:ph idx="3" type="body"/>
          </p:nvPr>
        </p:nvSpPr>
        <p:spPr>
          <a:xfrm>
            <a:off x="457200" y="1249775"/>
            <a:ext cx="6862500" cy="9285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Utvikle tydelige og tilgjengelige informasjons- og støttetjenester for å lette tilgangen til høyere utdanning.</a:t>
            </a:r>
            <a:endParaRPr sz="1400"/>
          </a:p>
        </p:txBody>
      </p:sp>
      <p:cxnSp>
        <p:nvCxnSpPr>
          <p:cNvPr id="340" name="Google Shape;340;p49"/>
          <p:cNvCxnSpPr/>
          <p:nvPr/>
        </p:nvCxnSpPr>
        <p:spPr>
          <a:xfrm>
            <a:off x="457200" y="2289111"/>
            <a:ext cx="7770600" cy="0"/>
          </a:xfrm>
          <a:prstGeom prst="straightConnector1">
            <a:avLst/>
          </a:prstGeom>
          <a:noFill/>
          <a:ln cap="flat" cmpd="sng" w="19050">
            <a:solidFill>
              <a:schemeClr val="lt1"/>
            </a:solidFill>
            <a:prstDash val="solid"/>
            <a:round/>
            <a:headEnd len="med" w="med" type="none"/>
            <a:tailEnd len="med" w="med" type="none"/>
          </a:ln>
        </p:spPr>
      </p:cxnSp>
      <p:cxnSp>
        <p:nvCxnSpPr>
          <p:cNvPr id="341" name="Google Shape;341;p49"/>
          <p:cNvCxnSpPr/>
          <p:nvPr/>
        </p:nvCxnSpPr>
        <p:spPr>
          <a:xfrm>
            <a:off x="457200" y="3439189"/>
            <a:ext cx="777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50"/>
          <p:cNvPicPr preferRelativeResize="0"/>
          <p:nvPr/>
        </p:nvPicPr>
        <p:blipFill>
          <a:blip r:embed="rId3">
            <a:alphaModFix/>
          </a:blip>
          <a:stretch>
            <a:fillRect/>
          </a:stretch>
        </p:blipFill>
        <p:spPr>
          <a:xfrm>
            <a:off x="2160651" y="886725"/>
            <a:ext cx="1551549" cy="940175"/>
          </a:xfrm>
          <a:prstGeom prst="rect">
            <a:avLst/>
          </a:prstGeom>
          <a:noFill/>
          <a:ln>
            <a:noFill/>
          </a:ln>
        </p:spPr>
      </p:pic>
      <p:pic>
        <p:nvPicPr>
          <p:cNvPr id="347" name="Google Shape;347;p50"/>
          <p:cNvPicPr preferRelativeResize="0"/>
          <p:nvPr/>
        </p:nvPicPr>
        <p:blipFill>
          <a:blip r:embed="rId4">
            <a:alphaModFix/>
          </a:blip>
          <a:stretch>
            <a:fillRect/>
          </a:stretch>
        </p:blipFill>
        <p:spPr>
          <a:xfrm>
            <a:off x="5000762" y="1056676"/>
            <a:ext cx="2690028" cy="600275"/>
          </a:xfrm>
          <a:prstGeom prst="rect">
            <a:avLst/>
          </a:prstGeom>
          <a:noFill/>
          <a:ln>
            <a:noFill/>
          </a:ln>
        </p:spPr>
      </p:pic>
      <p:sp>
        <p:nvSpPr>
          <p:cNvPr id="348" name="Google Shape;348;p50"/>
          <p:cNvSpPr txBox="1"/>
          <p:nvPr/>
        </p:nvSpPr>
        <p:spPr>
          <a:xfrm>
            <a:off x="1154250" y="3014975"/>
            <a:ext cx="6835500" cy="1470000"/>
          </a:xfrm>
          <a:prstGeom prst="rect">
            <a:avLst/>
          </a:prstGeom>
          <a:no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en" sz="1050">
                <a:solidFill>
                  <a:srgbClr val="434343"/>
                </a:solidFill>
                <a:latin typeface="Inter"/>
                <a:ea typeface="Inter"/>
                <a:cs typeface="Inter"/>
                <a:sym typeface="Inter"/>
              </a:rPr>
              <a:t>Ansvarsfraskrivelse</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rPr lang="en" sz="1050">
                <a:solidFill>
                  <a:srgbClr val="434343"/>
                </a:solidFill>
                <a:latin typeface="Inter"/>
                <a:ea typeface="Inter"/>
                <a:cs typeface="Inter"/>
                <a:sym typeface="Inter"/>
              </a:rPr>
              <a:t>Dette prosjektet er finansiert med støtte fra Europakommisjonen. Innholdet på dette nettstedet representerer kun forfatternes synspunkter og er deres eget ansvar. Kommisjonen er ikke ansvarlig for eventuell bruk av informasjonen som finnes der.</a:t>
            </a:r>
            <a:endParaRPr b="1" sz="1050">
              <a:solidFill>
                <a:srgbClr val="434343"/>
              </a:solidFill>
              <a:latin typeface="Inter"/>
              <a:ea typeface="Inter"/>
              <a:cs typeface="Inter"/>
              <a:sym typeface="Inter"/>
            </a:endParaRPr>
          </a:p>
          <a:p>
            <a:pPr indent="0" lvl="0" marL="457200" rtl="0" algn="ctr">
              <a:spcBef>
                <a:spcPts val="800"/>
              </a:spcBef>
              <a:spcAft>
                <a:spcPts val="0"/>
              </a:spcAft>
              <a:buNone/>
            </a:pPr>
            <a:r>
              <a:t/>
            </a:r>
            <a:endParaRPr sz="1050">
              <a:solidFill>
                <a:srgbClr val="434343"/>
              </a:solidFill>
              <a:latin typeface="Inter"/>
              <a:ea typeface="Inter"/>
              <a:cs typeface="Inter"/>
              <a:sym typeface="Inter"/>
            </a:endParaRPr>
          </a:p>
          <a:p>
            <a:pPr indent="0" lvl="0" marL="457200" rtl="0" algn="ctr">
              <a:spcBef>
                <a:spcPts val="800"/>
              </a:spcBef>
              <a:spcAft>
                <a:spcPts val="800"/>
              </a:spcAft>
              <a:buNone/>
            </a:pPr>
            <a:r>
              <a:rPr lang="en" sz="1100" u="sng">
                <a:solidFill>
                  <a:srgbClr val="434343"/>
                </a:solidFill>
                <a:latin typeface="Inter"/>
                <a:ea typeface="Inter"/>
                <a:cs typeface="Inter"/>
                <a:sym typeface="Inter"/>
                <a:hlinkClick r:id="rId5">
                  <a:extLst>
                    <a:ext uri="{A12FA001-AC4F-418D-AE19-62706E023703}">
                      <ahyp:hlinkClr val="tx"/>
                    </a:ext>
                  </a:extLst>
                </a:hlinkClick>
              </a:rPr>
              <a:t>DIGIT </a:t>
            </a:r>
            <a:r>
              <a:rPr lang="en" sz="1100">
                <a:solidFill>
                  <a:srgbClr val="434343"/>
                </a:solidFill>
                <a:latin typeface="Inter"/>
                <a:ea typeface="Inter"/>
                <a:cs typeface="Inter"/>
                <a:sym typeface="Inter"/>
              </a:rPr>
              <a:t>© 2023 by </a:t>
            </a:r>
            <a:r>
              <a:rPr lang="en" sz="1100" u="sng">
                <a:solidFill>
                  <a:srgbClr val="434343"/>
                </a:solidFill>
                <a:latin typeface="Inter"/>
                <a:ea typeface="Inter"/>
                <a:cs typeface="Inter"/>
                <a:sym typeface="Inter"/>
                <a:hlinkClick r:id="rId6">
                  <a:extLst>
                    <a:ext uri="{A12FA001-AC4F-418D-AE19-62706E023703}">
                      <ahyp:hlinkClr val="tx"/>
                    </a:ext>
                  </a:extLst>
                </a:hlinkClick>
              </a:rPr>
              <a:t>Vistula University </a:t>
            </a:r>
            <a:r>
              <a:rPr lang="en" sz="1100">
                <a:solidFill>
                  <a:srgbClr val="434343"/>
                </a:solidFill>
                <a:latin typeface="Inter"/>
                <a:ea typeface="Inter"/>
                <a:cs typeface="Inter"/>
                <a:sym typeface="Inter"/>
              </a:rPr>
              <a:t>is licensed under </a:t>
            </a:r>
            <a:r>
              <a:rPr lang="en" sz="1100" u="sng">
                <a:solidFill>
                  <a:srgbClr val="434343"/>
                </a:solidFill>
                <a:latin typeface="Inter"/>
                <a:ea typeface="Inter"/>
                <a:cs typeface="Inter"/>
                <a:sym typeface="Inter"/>
                <a:hlinkClick r:id="rId7">
                  <a:extLst>
                    <a:ext uri="{A12FA001-AC4F-418D-AE19-62706E023703}">
                      <ahyp:hlinkClr val="tx"/>
                    </a:ext>
                  </a:extLst>
                </a:hlinkClick>
              </a:rPr>
              <a:t>CC BY-NC-ND 4.0 </a:t>
            </a:r>
            <a:endParaRPr sz="1050">
              <a:solidFill>
                <a:srgbClr val="434343"/>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ph type="title"/>
          </p:nvPr>
        </p:nvSpPr>
        <p:spPr>
          <a:xfrm>
            <a:off x="457200" y="755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latin typeface="Hanken Grotesk SemiBold"/>
                <a:ea typeface="Hanken Grotesk SemiBold"/>
                <a:cs typeface="Hanken Grotesk SemiBold"/>
                <a:sym typeface="Hanken Grotesk SemiBold"/>
              </a:rPr>
              <a:t>Dagsorden</a:t>
            </a:r>
            <a:endParaRPr sz="2520">
              <a:latin typeface="Hanken Grotesk SemiBold"/>
              <a:ea typeface="Hanken Grotesk SemiBold"/>
              <a:cs typeface="Hanken Grotesk SemiBold"/>
              <a:sym typeface="Hanken Grotesk SemiBold"/>
            </a:endParaRPr>
          </a:p>
        </p:txBody>
      </p:sp>
      <p:sp>
        <p:nvSpPr>
          <p:cNvPr id="182" name="Google Shape;182;p34"/>
          <p:cNvSpPr txBox="1"/>
          <p:nvPr>
            <p:ph idx="1" type="body"/>
          </p:nvPr>
        </p:nvSpPr>
        <p:spPr>
          <a:xfrm>
            <a:off x="457200" y="560525"/>
            <a:ext cx="41148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Utfordringer for flyktninger og innvandrere i høyere utdanning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Forslag til eksperter</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Betydningen av tilgjengelig informasjon</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Alternative verdsettelsesmetoder</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Retningslinjer for godkjenning av tidligere kvalifikasjoner og erfaring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Kontinuerlige støttetjenester for registrerte personer</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Støttetjenester for flyktningstudenter ved universitetene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Verdien av nettverk og sosiale kontakter</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Oppfyller ulike utdanningskrav</a:t>
            </a:r>
            <a:endParaRPr>
              <a:latin typeface="Inter"/>
              <a:ea typeface="Inter"/>
              <a:cs typeface="Inter"/>
              <a:sym typeface="Inter"/>
            </a:endParaRPr>
          </a:p>
          <a:p>
            <a:pPr indent="0" lvl="0" marL="457200" rtl="0" algn="l">
              <a:lnSpc>
                <a:spcPct val="100000"/>
              </a:lnSpc>
              <a:spcBef>
                <a:spcPts val="800"/>
              </a:spcBef>
              <a:spcAft>
                <a:spcPts val="800"/>
              </a:spcAft>
              <a:buNone/>
            </a:pPr>
            <a:r>
              <a:t/>
            </a:r>
            <a:endParaRPr>
              <a:latin typeface="Inter"/>
              <a:ea typeface="Inter"/>
              <a:cs typeface="Inter"/>
              <a:sym typeface="Inter"/>
            </a:endParaRPr>
          </a:p>
        </p:txBody>
      </p:sp>
      <p:sp>
        <p:nvSpPr>
          <p:cNvPr id="183" name="Google Shape;183;p34"/>
          <p:cNvSpPr txBox="1"/>
          <p:nvPr>
            <p:ph idx="1" type="body"/>
          </p:nvPr>
        </p:nvSpPr>
        <p:spPr>
          <a:xfrm>
            <a:off x="4572000" y="560525"/>
            <a:ext cx="4572000" cy="37179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Inter"/>
              <a:buChar char="•"/>
            </a:pPr>
            <a:r>
              <a:rPr lang="en">
                <a:latin typeface="Inter"/>
                <a:ea typeface="Inter"/>
                <a:cs typeface="Inter"/>
                <a:sym typeface="Inter"/>
              </a:rPr>
              <a:t>Levering av digital ekspertise og utstyr</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Casestudie 1: Utfordringer og støtte i høyere utdanning</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Casestudie 2: Utfordringer og støtte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Universitetenes rolle i støtten til flyktninger og innvandrere</a:t>
            </a:r>
            <a:endParaRPr>
              <a:latin typeface="Inter"/>
              <a:ea typeface="Inter"/>
              <a:cs typeface="Inter"/>
              <a:sym typeface="Inter"/>
            </a:endParaRPr>
          </a:p>
          <a:p>
            <a:pPr indent="-317500" lvl="0" marL="457200" rtl="0" algn="l">
              <a:lnSpc>
                <a:spcPct val="100000"/>
              </a:lnSpc>
              <a:spcBef>
                <a:spcPts val="800"/>
              </a:spcBef>
              <a:spcAft>
                <a:spcPts val="0"/>
              </a:spcAft>
              <a:buSzPts val="1400"/>
              <a:buFont typeface="Inter"/>
              <a:buChar char="•"/>
            </a:pPr>
            <a:r>
              <a:rPr lang="en">
                <a:latin typeface="Inter"/>
                <a:ea typeface="Inter"/>
                <a:cs typeface="Inter"/>
                <a:sym typeface="Inter"/>
              </a:rPr>
              <a:t>Høyere utdannings betydning for integrering av flyktninger og innvandrere</a:t>
            </a:r>
            <a:endParaRPr>
              <a:latin typeface="Inter"/>
              <a:ea typeface="Inter"/>
              <a:cs typeface="Inter"/>
              <a:sym typeface="Inter"/>
            </a:endParaRPr>
          </a:p>
          <a:p>
            <a:pPr indent="-317500" lvl="0" marL="457200" rtl="0" algn="l">
              <a:lnSpc>
                <a:spcPct val="100000"/>
              </a:lnSpc>
              <a:spcBef>
                <a:spcPts val="800"/>
              </a:spcBef>
              <a:spcAft>
                <a:spcPts val="800"/>
              </a:spcAft>
              <a:buSzPts val="1400"/>
              <a:buFont typeface="Inter"/>
              <a:buChar char="•"/>
            </a:pPr>
            <a:r>
              <a:rPr lang="en">
                <a:latin typeface="Inter"/>
                <a:ea typeface="Inter"/>
                <a:cs typeface="Inter"/>
                <a:sym typeface="Inter"/>
              </a:rPr>
              <a:t>Fremtidige måter å støtte flyktningers og innvandreres tilgang til høyere utdanning på</a:t>
            </a:r>
            <a:endParaRPr>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7" name="Shape 187"/>
        <p:cNvGrpSpPr/>
        <p:nvPr/>
      </p:nvGrpSpPr>
      <p:grpSpPr>
        <a:xfrm>
          <a:off x="0" y="0"/>
          <a:ext cx="0" cy="0"/>
          <a:chOff x="0" y="0"/>
          <a:chExt cx="0" cy="0"/>
        </a:xfrm>
      </p:grpSpPr>
      <p:cxnSp>
        <p:nvCxnSpPr>
          <p:cNvPr id="188" name="Google Shape;188;p35"/>
          <p:cNvCxnSpPr>
            <a:endCxn id="189"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sp>
        <p:nvSpPr>
          <p:cNvPr id="190" name="Google Shape;190;p35"/>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Utviklingen av alternative vurderingsmetoder og tiltak for godkjenning av tidligere kvalifikasjoner og yrkeserfaring kan støtte studenter med flyktning- eller innvandrerbakgrunn i høyere utdanning.</a:t>
            </a:r>
            <a:endParaRPr sz="1200"/>
          </a:p>
        </p:txBody>
      </p:sp>
      <p:sp>
        <p:nvSpPr>
          <p:cNvPr id="191" name="Google Shape;191;p35"/>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Anerkjennelse av kunnskap og erfaring fra utlandet er en utfordring for studenter med flyktning- eller innvandrerbakgrunn.</a:t>
            </a:r>
            <a:endParaRPr sz="1200"/>
          </a:p>
        </p:txBody>
      </p:sp>
      <p:sp>
        <p:nvSpPr>
          <p:cNvPr id="192" name="Google Shape;192;p35"/>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Tydelig og tilgjengelig informasjon og støttetjenester er nødvendig for å lette tilgangen til høyere utdanning for flyktninger og innvandrere.</a:t>
            </a:r>
            <a:endParaRPr sz="1200"/>
          </a:p>
        </p:txBody>
      </p:sp>
      <p:sp>
        <p:nvSpPr>
          <p:cNvPr id="193" name="Google Shape;193;p35"/>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Utfordringer for flyktninger og innvandrere i høyere utdanning</a:t>
            </a:r>
            <a:endParaRPr sz="2500"/>
          </a:p>
        </p:txBody>
      </p:sp>
      <p:cxnSp>
        <p:nvCxnSpPr>
          <p:cNvPr id="194" name="Google Shape;194;p35"/>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195" name="Google Shape;195;p35"/>
          <p:cNvCxnSpPr>
            <a:endCxn id="191"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196" name="Google Shape;196;p35"/>
          <p:cNvCxnSpPr>
            <a:endCxn id="192"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 name="Shape 200"/>
        <p:cNvGrpSpPr/>
        <p:nvPr/>
      </p:nvGrpSpPr>
      <p:grpSpPr>
        <a:xfrm>
          <a:off x="0" y="0"/>
          <a:ext cx="0" cy="0"/>
          <a:chOff x="0" y="0"/>
          <a:chExt cx="0" cy="0"/>
        </a:xfrm>
      </p:grpSpPr>
      <p:sp>
        <p:nvSpPr>
          <p:cNvPr id="201" name="Google Shape;201;p36"/>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6"/>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Forslag til eksperter</a:t>
            </a:r>
            <a:endParaRPr sz="2520"/>
          </a:p>
        </p:txBody>
      </p:sp>
      <p:sp>
        <p:nvSpPr>
          <p:cNvPr id="203" name="Google Shape;203;p36"/>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Gi tydelig og tilgjengelig informasjon</a:t>
            </a:r>
            <a:endParaRPr sz="1200"/>
          </a:p>
          <a:p>
            <a:pPr indent="-247650" lvl="0" marL="342900" rtl="0" algn="l">
              <a:spcBef>
                <a:spcPts val="1000"/>
              </a:spcBef>
              <a:spcAft>
                <a:spcPts val="0"/>
              </a:spcAft>
              <a:buSzPts val="1200"/>
              <a:buChar char="•"/>
            </a:pPr>
            <a:r>
              <a:rPr lang="en" sz="1200"/>
              <a:t>Konfigurer tilpassede støttetjenester</a:t>
            </a:r>
            <a:endParaRPr sz="1200"/>
          </a:p>
          <a:p>
            <a:pPr indent="-247650" lvl="0" marL="342900" rtl="0" algn="l">
              <a:spcBef>
                <a:spcPts val="1000"/>
              </a:spcBef>
              <a:spcAft>
                <a:spcPts val="1000"/>
              </a:spcAft>
              <a:buSzPts val="1200"/>
              <a:buChar char="•"/>
            </a:pPr>
            <a:r>
              <a:rPr lang="en" sz="1200"/>
              <a:t>Tilby språkstøtteprogrammer</a:t>
            </a:r>
            <a:endParaRPr sz="1200"/>
          </a:p>
        </p:txBody>
      </p:sp>
      <p:sp>
        <p:nvSpPr>
          <p:cNvPr id="204" name="Google Shape;204;p36"/>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Utvikling av alternative verdsettelsesmetoder</a:t>
            </a:r>
            <a:endParaRPr sz="1200"/>
          </a:p>
          <a:p>
            <a:pPr indent="-247650" lvl="0" marL="342900" marR="0" rtl="0" algn="l">
              <a:lnSpc>
                <a:spcPct val="115000"/>
              </a:lnSpc>
              <a:spcBef>
                <a:spcPts val="1000"/>
              </a:spcBef>
              <a:spcAft>
                <a:spcPts val="0"/>
              </a:spcAft>
              <a:buSzPts val="1200"/>
              <a:buChar char="•"/>
            </a:pPr>
            <a:r>
              <a:rPr lang="en" sz="1200"/>
              <a:t>Definisjon av retningslinjer for anerkjennelse og kreditering</a:t>
            </a:r>
            <a:endParaRPr sz="1200"/>
          </a:p>
          <a:p>
            <a:pPr indent="-247650" lvl="0" marL="342900" marR="0" rtl="0" algn="l">
              <a:lnSpc>
                <a:spcPct val="115000"/>
              </a:lnSpc>
              <a:spcBef>
                <a:spcPts val="1000"/>
              </a:spcBef>
              <a:spcAft>
                <a:spcPts val="1000"/>
              </a:spcAft>
              <a:buSzPts val="1200"/>
              <a:buChar char="•"/>
            </a:pPr>
            <a:r>
              <a:rPr lang="en" sz="1200"/>
              <a:t>Veiledning og støtte</a:t>
            </a:r>
            <a:endParaRPr sz="1200"/>
          </a:p>
        </p:txBody>
      </p:sp>
      <p:sp>
        <p:nvSpPr>
          <p:cNvPr id="205" name="Google Shape;205;p36"/>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Fremme tilgangen til høyere utdanning</a:t>
            </a:r>
            <a:endParaRPr/>
          </a:p>
        </p:txBody>
      </p:sp>
      <p:sp>
        <p:nvSpPr>
          <p:cNvPr id="206" name="Google Shape;206;p36"/>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Anerkjennelse av realkompetanse og erfaring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0" name="Shape 210"/>
        <p:cNvGrpSpPr/>
        <p:nvPr/>
      </p:nvGrpSpPr>
      <p:grpSpPr>
        <a:xfrm>
          <a:off x="0" y="0"/>
          <a:ext cx="0" cy="0"/>
          <a:chOff x="0" y="0"/>
          <a:chExt cx="0" cy="0"/>
        </a:xfrm>
      </p:grpSpPr>
      <p:sp>
        <p:nvSpPr>
          <p:cNvPr id="211" name="Google Shape;211;p37"/>
          <p:cNvSpPr txBox="1"/>
          <p:nvPr>
            <p:ph idx="3" type="body"/>
          </p:nvPr>
        </p:nvSpPr>
        <p:spPr>
          <a:xfrm>
            <a:off x="60168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Omfattende og lettfattelig informasjon gjør det mulig for studentene å ta informerte beslutninger om utdanningsløpet og få tilgang til de nødvendige ressursene.</a:t>
            </a:r>
            <a:endParaRPr>
              <a:solidFill>
                <a:schemeClr val="lt1"/>
              </a:solidFill>
            </a:endParaRPr>
          </a:p>
        </p:txBody>
      </p:sp>
      <p:sp>
        <p:nvSpPr>
          <p:cNvPr id="212" name="Google Shape;212;p37"/>
          <p:cNvSpPr txBox="1"/>
          <p:nvPr>
            <p:ph idx="2" type="body"/>
          </p:nvPr>
        </p:nvSpPr>
        <p:spPr>
          <a:xfrm>
            <a:off x="3237000" y="1481925"/>
            <a:ext cx="2606100" cy="2865600"/>
          </a:xfrm>
          <a:prstGeom prst="rect">
            <a:avLst/>
          </a:prstGeom>
          <a:solidFill>
            <a:srgbClr val="FFFFFF">
              <a:alpha val="75000"/>
            </a:srgbClr>
          </a:solidFill>
        </p:spPr>
        <p:txBody>
          <a:bodyPr anchorCtr="0" anchor="t" bIns="91425" lIns="137150" spcFirstLastPara="1" rIns="137150" wrap="square" tIns="182875">
            <a:noAutofit/>
          </a:bodyPr>
          <a:lstStyle/>
          <a:p>
            <a:pPr indent="0" lvl="0" marL="0" rtl="0" algn="l">
              <a:lnSpc>
                <a:spcPct val="105000"/>
              </a:lnSpc>
              <a:spcBef>
                <a:spcPts val="0"/>
              </a:spcBef>
              <a:spcAft>
                <a:spcPts val="1000"/>
              </a:spcAft>
              <a:buNone/>
            </a:pPr>
            <a:r>
              <a:rPr lang="en">
                <a:solidFill>
                  <a:schemeClr val="lt1"/>
                </a:solidFill>
              </a:rPr>
              <a:t>Tilgjengelig informasjon bidrar til å fjerne barrierer og øker sannsynligheten for at flyktninger og innvandrere lykkes med å registrere seg.</a:t>
            </a:r>
            <a:endParaRPr>
              <a:solidFill>
                <a:schemeClr val="lt1"/>
              </a:solidFill>
            </a:endParaRPr>
          </a:p>
        </p:txBody>
      </p:sp>
      <p:cxnSp>
        <p:nvCxnSpPr>
          <p:cNvPr id="213" name="Google Shape;213;p37"/>
          <p:cNvCxnSpPr/>
          <p:nvPr/>
        </p:nvCxnSpPr>
        <p:spPr>
          <a:xfrm flipH="1" rot="10800000">
            <a:off x="457200" y="4352400"/>
            <a:ext cx="2606100" cy="2100"/>
          </a:xfrm>
          <a:prstGeom prst="straightConnector1">
            <a:avLst/>
          </a:prstGeom>
          <a:noFill/>
          <a:ln cap="flat" cmpd="sng" w="38100">
            <a:solidFill>
              <a:schemeClr val="accent1"/>
            </a:solidFill>
            <a:prstDash val="solid"/>
            <a:round/>
            <a:headEnd len="med" w="med" type="none"/>
            <a:tailEnd len="med" w="med" type="none"/>
          </a:ln>
        </p:spPr>
      </p:cxnSp>
      <p:cxnSp>
        <p:nvCxnSpPr>
          <p:cNvPr id="214" name="Google Shape;214;p37"/>
          <p:cNvCxnSpPr/>
          <p:nvPr/>
        </p:nvCxnSpPr>
        <p:spPr>
          <a:xfrm flipH="1" rot="10800000">
            <a:off x="3237000" y="4352400"/>
            <a:ext cx="2606100" cy="2100"/>
          </a:xfrm>
          <a:prstGeom prst="straightConnector1">
            <a:avLst/>
          </a:prstGeom>
          <a:noFill/>
          <a:ln cap="flat" cmpd="sng" w="38100">
            <a:solidFill>
              <a:schemeClr val="accent4"/>
            </a:solidFill>
            <a:prstDash val="solid"/>
            <a:round/>
            <a:headEnd len="med" w="med" type="none"/>
            <a:tailEnd len="med" w="med" type="none"/>
          </a:ln>
        </p:spPr>
      </p:cxnSp>
      <p:cxnSp>
        <p:nvCxnSpPr>
          <p:cNvPr id="215" name="Google Shape;215;p37"/>
          <p:cNvCxnSpPr/>
          <p:nvPr/>
        </p:nvCxnSpPr>
        <p:spPr>
          <a:xfrm flipH="1" rot="10800000">
            <a:off x="6016800" y="4352400"/>
            <a:ext cx="2606100" cy="2100"/>
          </a:xfrm>
          <a:prstGeom prst="straightConnector1">
            <a:avLst/>
          </a:prstGeom>
          <a:noFill/>
          <a:ln cap="flat" cmpd="sng" w="38100">
            <a:solidFill>
              <a:schemeClr val="accent3"/>
            </a:solidFill>
            <a:prstDash val="solid"/>
            <a:round/>
            <a:headEnd len="med" w="med" type="none"/>
            <a:tailEnd len="med" w="med" type="none"/>
          </a:ln>
        </p:spPr>
      </p:cxnSp>
      <p:sp>
        <p:nvSpPr>
          <p:cNvPr id="216" name="Google Shape;216;p37"/>
          <p:cNvSpPr txBox="1"/>
          <p:nvPr>
            <p:ph idx="1" type="body"/>
          </p:nvPr>
        </p:nvSpPr>
        <p:spPr>
          <a:xfrm>
            <a:off x="457200" y="1481925"/>
            <a:ext cx="2606100" cy="2865600"/>
          </a:xfrm>
          <a:prstGeom prst="rect">
            <a:avLst/>
          </a:prstGeom>
          <a:solidFill>
            <a:srgbClr val="FFFFFF">
              <a:alpha val="75000"/>
            </a:srgbClr>
          </a:solidFill>
          <a:ln>
            <a:noFill/>
          </a:ln>
        </p:spPr>
        <p:txBody>
          <a:bodyPr anchorCtr="0" anchor="t" bIns="91425" lIns="137150" spcFirstLastPara="1" rIns="137150" wrap="square" tIns="182875">
            <a:noAutofit/>
          </a:bodyPr>
          <a:lstStyle/>
          <a:p>
            <a:pPr indent="0" lvl="0" marL="0" rtl="0" algn="l">
              <a:lnSpc>
                <a:spcPct val="105000"/>
              </a:lnSpc>
              <a:spcBef>
                <a:spcPts val="0"/>
              </a:spcBef>
              <a:spcAft>
                <a:spcPts val="1000"/>
              </a:spcAft>
              <a:buSzPts val="1018"/>
              <a:buNone/>
            </a:pPr>
            <a:r>
              <a:rPr lang="en">
                <a:solidFill>
                  <a:schemeClr val="lt1"/>
                </a:solidFill>
              </a:rPr>
              <a:t>Tydelig og lett tilgjengelig informasjon er avgjørende for at flyktninger og innvandrere skal forstå søknadsprosessen, opptakskravene og tilgjengelige støttetjenester.</a:t>
            </a:r>
            <a:endParaRPr sz="1400">
              <a:solidFill>
                <a:schemeClr val="lt1"/>
              </a:solidFill>
            </a:endParaRPr>
          </a:p>
        </p:txBody>
      </p:sp>
      <p:sp>
        <p:nvSpPr>
          <p:cNvPr id="217" name="Google Shape;217;p37"/>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dk1"/>
                </a:solidFill>
              </a:rPr>
              <a:t>Betydningen av tilgjengelig informasjon</a:t>
            </a:r>
            <a:endParaRPr sz="252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1" name="Shape 221"/>
        <p:cNvGrpSpPr/>
        <p:nvPr/>
      </p:nvGrpSpPr>
      <p:grpSpPr>
        <a:xfrm>
          <a:off x="0" y="0"/>
          <a:ext cx="0" cy="0"/>
          <a:chOff x="0" y="0"/>
          <a:chExt cx="0" cy="0"/>
        </a:xfrm>
      </p:grpSpPr>
      <p:sp>
        <p:nvSpPr>
          <p:cNvPr id="222" name="Google Shape;222;p38"/>
          <p:cNvSpPr/>
          <p:nvPr/>
        </p:nvSpPr>
        <p:spPr>
          <a:xfrm>
            <a:off x="-6250" y="143750"/>
            <a:ext cx="9150300" cy="4857300"/>
          </a:xfrm>
          <a:prstGeom prst="rect">
            <a:avLst/>
          </a:prstGeom>
          <a:solidFill>
            <a:srgbClr val="FFFFFF">
              <a:alpha val="96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8"/>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Alternative verdsettelsesmetoder</a:t>
            </a:r>
            <a:endParaRPr sz="2520"/>
          </a:p>
        </p:txBody>
      </p:sp>
      <p:sp>
        <p:nvSpPr>
          <p:cNvPr id="224" name="Google Shape;224;p38"/>
          <p:cNvSpPr txBox="1"/>
          <p:nvPr>
            <p:ph idx="1" type="body"/>
          </p:nvPr>
        </p:nvSpPr>
        <p:spPr>
          <a:xfrm>
            <a:off x="457200" y="1834900"/>
            <a:ext cx="3776100" cy="2734200"/>
          </a:xfrm>
          <a:prstGeom prst="rect">
            <a:avLst/>
          </a:prstGeom>
        </p:spPr>
        <p:txBody>
          <a:bodyPr anchorCtr="0" anchor="t" bIns="91425" lIns="91425" spcFirstLastPara="1" rIns="91425" wrap="square" tIns="91425">
            <a:noAutofit/>
          </a:bodyPr>
          <a:lstStyle/>
          <a:p>
            <a:pPr indent="-247650" lvl="0" marL="342900" rtl="0" algn="l">
              <a:spcBef>
                <a:spcPts val="0"/>
              </a:spcBef>
              <a:spcAft>
                <a:spcPts val="0"/>
              </a:spcAft>
              <a:buSzPts val="1200"/>
              <a:buChar char="•"/>
            </a:pPr>
            <a:r>
              <a:rPr lang="en" sz="1200"/>
              <a:t>Anerkjennelse av tidligere kunnskap og erfaring fra utlandet</a:t>
            </a:r>
            <a:endParaRPr sz="1200"/>
          </a:p>
          <a:p>
            <a:pPr indent="-247650" lvl="0" marL="342900" rtl="0" algn="l">
              <a:spcBef>
                <a:spcPts val="1000"/>
              </a:spcBef>
              <a:spcAft>
                <a:spcPts val="0"/>
              </a:spcAft>
              <a:buSzPts val="1200"/>
              <a:buChar char="•"/>
            </a:pPr>
            <a:r>
              <a:rPr lang="en" sz="1200"/>
              <a:t>Forskjeller i utdanningssystemer og kvalifikasjoner</a:t>
            </a:r>
            <a:endParaRPr sz="1200"/>
          </a:p>
          <a:p>
            <a:pPr indent="-247650" lvl="0" marL="342900" rtl="0" algn="l">
              <a:spcBef>
                <a:spcPts val="1000"/>
              </a:spcBef>
              <a:spcAft>
                <a:spcPts val="0"/>
              </a:spcAft>
              <a:buSzPts val="1200"/>
              <a:buChar char="•"/>
            </a:pPr>
            <a:r>
              <a:rPr lang="en" sz="1200"/>
              <a:t>Språkbarrierer</a:t>
            </a:r>
            <a:endParaRPr sz="1200"/>
          </a:p>
          <a:p>
            <a:pPr indent="-247650" lvl="0" marL="342900" rtl="0" algn="l">
              <a:spcBef>
                <a:spcPts val="1000"/>
              </a:spcBef>
              <a:spcAft>
                <a:spcPts val="1000"/>
              </a:spcAft>
              <a:buSzPts val="1200"/>
              <a:buChar char="•"/>
            </a:pPr>
            <a:r>
              <a:rPr lang="en" sz="1200"/>
              <a:t>Kulturelle forskjeller</a:t>
            </a:r>
            <a:endParaRPr sz="1200"/>
          </a:p>
        </p:txBody>
      </p:sp>
      <p:sp>
        <p:nvSpPr>
          <p:cNvPr id="225" name="Google Shape;225;p38"/>
          <p:cNvSpPr txBox="1"/>
          <p:nvPr>
            <p:ph idx="2" type="body"/>
          </p:nvPr>
        </p:nvSpPr>
        <p:spPr>
          <a:xfrm>
            <a:off x="4800400" y="1834900"/>
            <a:ext cx="3776100" cy="2734200"/>
          </a:xfrm>
          <a:prstGeom prst="rect">
            <a:avLst/>
          </a:prstGeom>
        </p:spPr>
        <p:txBody>
          <a:bodyPr anchorCtr="0" anchor="t" bIns="91425" lIns="91425" spcFirstLastPara="1" rIns="91425" wrap="square" tIns="91425">
            <a:noAutofit/>
          </a:bodyPr>
          <a:lstStyle/>
          <a:p>
            <a:pPr indent="-247650" lvl="0" marL="342900" marR="0" rtl="0" algn="l">
              <a:lnSpc>
                <a:spcPct val="115000"/>
              </a:lnSpc>
              <a:spcBef>
                <a:spcPts val="0"/>
              </a:spcBef>
              <a:spcAft>
                <a:spcPts val="0"/>
              </a:spcAft>
              <a:buSzPts val="1200"/>
              <a:buChar char="•"/>
            </a:pPr>
            <a:r>
              <a:rPr lang="en" sz="1200"/>
              <a:t>Anerkjennelse og godskriving av tidligere kvalifikasjoner og yrkeserfaring</a:t>
            </a:r>
            <a:endParaRPr sz="1200"/>
          </a:p>
          <a:p>
            <a:pPr indent="-247650" lvl="0" marL="342900" marR="0" rtl="0" algn="l">
              <a:lnSpc>
                <a:spcPct val="115000"/>
              </a:lnSpc>
              <a:spcBef>
                <a:spcPts val="1000"/>
              </a:spcBef>
              <a:spcAft>
                <a:spcPts val="0"/>
              </a:spcAft>
              <a:buSzPts val="1200"/>
              <a:buChar char="•"/>
            </a:pPr>
            <a:r>
              <a:rPr lang="en" sz="1200"/>
              <a:t>Utvikling av vurderingsmetoder som tar hensyn til kulturelt og språklig mangfold.</a:t>
            </a:r>
            <a:endParaRPr sz="1200"/>
          </a:p>
          <a:p>
            <a:pPr indent="-247650" lvl="0" marL="342900" marR="0" rtl="0" algn="l">
              <a:lnSpc>
                <a:spcPct val="115000"/>
              </a:lnSpc>
              <a:spcBef>
                <a:spcPts val="1000"/>
              </a:spcBef>
              <a:spcAft>
                <a:spcPts val="0"/>
              </a:spcAft>
              <a:buSzPts val="1200"/>
              <a:buChar char="•"/>
            </a:pPr>
            <a:r>
              <a:rPr lang="en" sz="1200"/>
              <a:t>Tilby språkstøtte og ressurser til studenter med begrensede språkkunnskaper.</a:t>
            </a:r>
            <a:endParaRPr sz="1200"/>
          </a:p>
          <a:p>
            <a:pPr indent="-247650" lvl="0" marL="342900" marR="0" rtl="0" algn="l">
              <a:lnSpc>
                <a:spcPct val="115000"/>
              </a:lnSpc>
              <a:spcBef>
                <a:spcPts val="1000"/>
              </a:spcBef>
              <a:spcAft>
                <a:spcPts val="1000"/>
              </a:spcAft>
              <a:buSzPts val="1200"/>
              <a:buChar char="•"/>
            </a:pPr>
            <a:r>
              <a:rPr lang="en" sz="1200"/>
              <a:t>Tilby opplæring og støtte til lærere i vurdering av ulike kvalifikasjoner.</a:t>
            </a:r>
            <a:endParaRPr sz="1200"/>
          </a:p>
        </p:txBody>
      </p:sp>
      <p:sp>
        <p:nvSpPr>
          <p:cNvPr id="226" name="Google Shape;226;p38"/>
          <p:cNvSpPr txBox="1"/>
          <p:nvPr>
            <p:ph idx="3" type="subTitle"/>
          </p:nvPr>
        </p:nvSpPr>
        <p:spPr>
          <a:xfrm>
            <a:off x="4572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Utfordringer</a:t>
            </a:r>
            <a:endParaRPr/>
          </a:p>
        </p:txBody>
      </p:sp>
      <p:sp>
        <p:nvSpPr>
          <p:cNvPr id="227" name="Google Shape;227;p38"/>
          <p:cNvSpPr txBox="1"/>
          <p:nvPr>
            <p:ph idx="4" type="subTitle"/>
          </p:nvPr>
        </p:nvSpPr>
        <p:spPr>
          <a:xfrm>
            <a:off x="4800400" y="1164900"/>
            <a:ext cx="3776100" cy="572700"/>
          </a:xfrm>
          <a:prstGeom prst="rect">
            <a:avLst/>
          </a:prstGeom>
        </p:spPr>
        <p:txBody>
          <a:bodyPr anchorCtr="0" anchor="b" bIns="91425" lIns="91425" spcFirstLastPara="1" rIns="91425" wrap="square" tIns="91425">
            <a:noAutofit/>
          </a:bodyPr>
          <a:lstStyle/>
          <a:p>
            <a:pPr indent="0" lvl="0" marL="0" rtl="0" algn="l">
              <a:spcBef>
                <a:spcPts val="0"/>
              </a:spcBef>
              <a:spcAft>
                <a:spcPts val="1200"/>
              </a:spcAft>
              <a:buNone/>
            </a:pPr>
            <a:r>
              <a:rPr lang="en"/>
              <a:t>Anbefalinger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9"/>
          <p:cNvSpPr txBox="1"/>
          <p:nvPr>
            <p:ph idx="3" type="body"/>
          </p:nvPr>
        </p:nvSpPr>
        <p:spPr>
          <a:xfrm>
            <a:off x="60168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0"/>
              </a:spcAft>
              <a:buClr>
                <a:schemeClr val="lt1"/>
              </a:buClr>
              <a:buSzPts val="1100"/>
              <a:buFont typeface="Arial"/>
              <a:buNone/>
            </a:pPr>
            <a:r>
              <a:rPr lang="en"/>
              <a:t>Sikre at prosedyrene for godkjenning av realkompetanse og erfaring er transparente, rettferdige og tilgjengelige for alle studenter.</a:t>
            </a:r>
            <a:endParaRPr/>
          </a:p>
          <a:p>
            <a:pPr indent="0" lvl="0" marL="0" rtl="0" algn="l">
              <a:lnSpc>
                <a:spcPct val="105000"/>
              </a:lnSpc>
              <a:spcBef>
                <a:spcPts val="1000"/>
              </a:spcBef>
              <a:spcAft>
                <a:spcPts val="1000"/>
              </a:spcAft>
              <a:buNone/>
            </a:pPr>
            <a:r>
              <a:t/>
            </a:r>
            <a:endParaRPr/>
          </a:p>
        </p:txBody>
      </p:sp>
      <p:cxnSp>
        <p:nvCxnSpPr>
          <p:cNvPr id="233" name="Google Shape;233;p39"/>
          <p:cNvCxnSpPr/>
          <p:nvPr/>
        </p:nvCxnSpPr>
        <p:spPr>
          <a:xfrm>
            <a:off x="6016800" y="1599075"/>
            <a:ext cx="0" cy="2199900"/>
          </a:xfrm>
          <a:prstGeom prst="straightConnector1">
            <a:avLst/>
          </a:prstGeom>
          <a:noFill/>
          <a:ln cap="flat" cmpd="sng" w="19050">
            <a:solidFill>
              <a:schemeClr val="accent1"/>
            </a:solidFill>
            <a:prstDash val="solid"/>
            <a:round/>
            <a:headEnd len="med" w="med" type="none"/>
            <a:tailEnd len="med" w="med" type="none"/>
          </a:ln>
        </p:spPr>
      </p:cxnSp>
      <p:sp>
        <p:nvSpPr>
          <p:cNvPr id="234" name="Google Shape;234;p39"/>
          <p:cNvSpPr txBox="1"/>
          <p:nvPr>
            <p:ph idx="2" type="body"/>
          </p:nvPr>
        </p:nvSpPr>
        <p:spPr>
          <a:xfrm>
            <a:off x="3237000" y="1607925"/>
            <a:ext cx="2606100" cy="2182200"/>
          </a:xfrm>
          <a:prstGeom prst="rect">
            <a:avLst/>
          </a:prstGeom>
        </p:spPr>
        <p:txBody>
          <a:bodyPr anchorCtr="0" anchor="t" bIns="91425" lIns="137150" spcFirstLastPara="1" rIns="137150" wrap="square" tIns="91425">
            <a:noAutofit/>
          </a:bodyPr>
          <a:lstStyle/>
          <a:p>
            <a:pPr indent="0" lvl="0" marL="0" rtl="0" algn="l">
              <a:lnSpc>
                <a:spcPct val="105000"/>
              </a:lnSpc>
              <a:spcBef>
                <a:spcPts val="0"/>
              </a:spcBef>
              <a:spcAft>
                <a:spcPts val="1000"/>
              </a:spcAft>
              <a:buNone/>
            </a:pPr>
            <a:r>
              <a:rPr lang="en"/>
              <a:t>Innføring av tiltak for godkjenning og godskriving av kvalifikasjoner og yrkeserfaring fra et annet land.</a:t>
            </a:r>
            <a:endParaRPr/>
          </a:p>
        </p:txBody>
      </p:sp>
      <p:sp>
        <p:nvSpPr>
          <p:cNvPr id="235" name="Google Shape;235;p39"/>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solidFill>
                  <a:schemeClr val="accent1"/>
                </a:solidFill>
              </a:rPr>
              <a:t>Retningslinjer for godkjenning av tidligere kvalifikasjoner og erfaring</a:t>
            </a:r>
            <a:endParaRPr sz="2520">
              <a:solidFill>
                <a:schemeClr val="accent1"/>
              </a:solidFill>
            </a:endParaRPr>
          </a:p>
        </p:txBody>
      </p:sp>
      <p:sp>
        <p:nvSpPr>
          <p:cNvPr id="236" name="Google Shape;236;p39"/>
          <p:cNvSpPr txBox="1"/>
          <p:nvPr>
            <p:ph idx="1" type="body"/>
          </p:nvPr>
        </p:nvSpPr>
        <p:spPr>
          <a:xfrm>
            <a:off x="457200" y="1607925"/>
            <a:ext cx="2606100" cy="2182200"/>
          </a:xfrm>
          <a:prstGeom prst="rect">
            <a:avLst/>
          </a:prstGeom>
          <a:noFill/>
          <a:ln>
            <a:noFill/>
          </a:ln>
        </p:spPr>
        <p:txBody>
          <a:bodyPr anchorCtr="0" anchor="t" bIns="91425" lIns="182875" spcFirstLastPara="1" rIns="182875" wrap="square" tIns="91425">
            <a:noAutofit/>
          </a:bodyPr>
          <a:lstStyle/>
          <a:p>
            <a:pPr indent="0" lvl="0" marL="0" rtl="0" algn="l">
              <a:lnSpc>
                <a:spcPct val="105000"/>
              </a:lnSpc>
              <a:spcBef>
                <a:spcPts val="0"/>
              </a:spcBef>
              <a:spcAft>
                <a:spcPts val="1000"/>
              </a:spcAft>
              <a:buSzPts val="1018"/>
              <a:buNone/>
            </a:pPr>
            <a:r>
              <a:rPr lang="en"/>
              <a:t>Utvikling av alternative vurderingsmetoder for å evaluere flyktningers og innvandreres realkompetanse og erfaring.</a:t>
            </a:r>
            <a:endParaRPr sz="1400"/>
          </a:p>
        </p:txBody>
      </p:sp>
      <p:cxnSp>
        <p:nvCxnSpPr>
          <p:cNvPr id="237" name="Google Shape;237;p39"/>
          <p:cNvCxnSpPr/>
          <p:nvPr/>
        </p:nvCxnSpPr>
        <p:spPr>
          <a:xfrm>
            <a:off x="457200" y="1599075"/>
            <a:ext cx="0" cy="2199900"/>
          </a:xfrm>
          <a:prstGeom prst="straightConnector1">
            <a:avLst/>
          </a:prstGeom>
          <a:noFill/>
          <a:ln cap="flat" cmpd="sng" w="19050">
            <a:solidFill>
              <a:schemeClr val="accent1"/>
            </a:solidFill>
            <a:prstDash val="solid"/>
            <a:round/>
            <a:headEnd len="med" w="med" type="none"/>
            <a:tailEnd len="med" w="med" type="none"/>
          </a:ln>
        </p:spPr>
      </p:cxnSp>
      <p:cxnSp>
        <p:nvCxnSpPr>
          <p:cNvPr id="238" name="Google Shape;238;p39"/>
          <p:cNvCxnSpPr/>
          <p:nvPr/>
        </p:nvCxnSpPr>
        <p:spPr>
          <a:xfrm>
            <a:off x="3237000" y="1599075"/>
            <a:ext cx="0" cy="21999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sp>
        <p:nvSpPr>
          <p:cNvPr id="243" name="Google Shape;243;p40"/>
          <p:cNvSpPr txBox="1"/>
          <p:nvPr>
            <p:ph idx="2" type="body"/>
          </p:nvPr>
        </p:nvSpPr>
        <p:spPr>
          <a:xfrm>
            <a:off x="910425" y="35826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None/>
            </a:pPr>
            <a:r>
              <a:rPr lang="en" sz="1200"/>
              <a:t>Sikre tilgang til rådgivning og psykososiale tjenester for å møte de spesifikke utfordringene flyktning- og innvandrerstudenter står overfor.</a:t>
            </a:r>
            <a:endParaRPr sz="1200"/>
          </a:p>
        </p:txBody>
      </p:sp>
      <p:sp>
        <p:nvSpPr>
          <p:cNvPr id="244" name="Google Shape;244;p40"/>
          <p:cNvSpPr txBox="1"/>
          <p:nvPr>
            <p:ph idx="1" type="body"/>
          </p:nvPr>
        </p:nvSpPr>
        <p:spPr>
          <a:xfrm>
            <a:off x="910425" y="2361300"/>
            <a:ext cx="6858000" cy="986100"/>
          </a:xfrm>
          <a:prstGeom prst="rect">
            <a:avLst/>
          </a:prstGeom>
        </p:spPr>
        <p:txBody>
          <a:bodyPr anchorCtr="0" anchor="ctr" bIns="91425" lIns="274300" spcFirstLastPara="1" rIns="91425" wrap="square" tIns="91425">
            <a:noAutofit/>
          </a:bodyPr>
          <a:lstStyle/>
          <a:p>
            <a:pPr indent="0" lvl="0" marL="0" rtl="0" algn="l">
              <a:spcBef>
                <a:spcPts val="0"/>
              </a:spcBef>
              <a:spcAft>
                <a:spcPts val="1000"/>
              </a:spcAft>
              <a:buNone/>
            </a:pPr>
            <a:r>
              <a:rPr lang="en" sz="1200"/>
              <a:t>Tilby mentorprogrammer og nettverk for likemannsstøtte for å hjelpe studentene med å navigere i studieløpet og komme i kontakt med andre som har hatt lignende erfaringer.</a:t>
            </a:r>
            <a:endParaRPr sz="1200"/>
          </a:p>
        </p:txBody>
      </p:sp>
      <p:sp>
        <p:nvSpPr>
          <p:cNvPr id="245" name="Google Shape;245;p40"/>
          <p:cNvSpPr txBox="1"/>
          <p:nvPr>
            <p:ph idx="3" type="body"/>
          </p:nvPr>
        </p:nvSpPr>
        <p:spPr>
          <a:xfrm>
            <a:off x="910425" y="1140000"/>
            <a:ext cx="6858000" cy="986100"/>
          </a:xfrm>
          <a:prstGeom prst="rect">
            <a:avLst/>
          </a:prstGeom>
        </p:spPr>
        <p:txBody>
          <a:bodyPr anchorCtr="0" anchor="ctr" bIns="91425" lIns="274300" spcFirstLastPara="1" rIns="91425" wrap="square" tIns="91425">
            <a:noAutofit/>
          </a:bodyPr>
          <a:lstStyle/>
          <a:p>
            <a:pPr indent="0" lvl="0" marL="0" rtl="0" algn="l">
              <a:lnSpc>
                <a:spcPct val="105000"/>
              </a:lnSpc>
              <a:spcBef>
                <a:spcPts val="0"/>
              </a:spcBef>
              <a:spcAft>
                <a:spcPts val="1000"/>
              </a:spcAft>
              <a:buSzPts val="1018"/>
              <a:buNone/>
            </a:pPr>
            <a:r>
              <a:rPr lang="en" sz="1200"/>
              <a:t>Konstant tilgang til tydelig og relevant informasjon om studieprogrammer, ressurser og støttetjenester.</a:t>
            </a:r>
            <a:endParaRPr sz="1200"/>
          </a:p>
        </p:txBody>
      </p:sp>
      <p:sp>
        <p:nvSpPr>
          <p:cNvPr id="246" name="Google Shape;246;p40"/>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500"/>
              <a:t>Kontinuerlige støttetjenester for registrerte personer</a:t>
            </a:r>
            <a:endParaRPr sz="2500"/>
          </a:p>
        </p:txBody>
      </p:sp>
      <p:cxnSp>
        <p:nvCxnSpPr>
          <p:cNvPr id="247" name="Google Shape;247;p40"/>
          <p:cNvCxnSpPr/>
          <p:nvPr/>
        </p:nvCxnSpPr>
        <p:spPr>
          <a:xfrm>
            <a:off x="571450" y="1060200"/>
            <a:ext cx="0" cy="3588300"/>
          </a:xfrm>
          <a:prstGeom prst="straightConnector1">
            <a:avLst/>
          </a:prstGeom>
          <a:noFill/>
          <a:ln cap="flat" cmpd="sng" w="9525">
            <a:solidFill>
              <a:schemeClr val="dk1"/>
            </a:solidFill>
            <a:prstDash val="dot"/>
            <a:round/>
            <a:headEnd len="med" w="med" type="none"/>
            <a:tailEnd len="med" w="med" type="none"/>
          </a:ln>
        </p:spPr>
      </p:cxnSp>
      <p:cxnSp>
        <p:nvCxnSpPr>
          <p:cNvPr id="248" name="Google Shape;248;p40"/>
          <p:cNvCxnSpPr>
            <a:endCxn id="244" idx="1"/>
          </p:cNvCxnSpPr>
          <p:nvPr/>
        </p:nvCxnSpPr>
        <p:spPr>
          <a:xfrm>
            <a:off x="531525" y="28543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49" name="Google Shape;249;p40"/>
          <p:cNvCxnSpPr>
            <a:endCxn id="243" idx="1"/>
          </p:cNvCxnSpPr>
          <p:nvPr/>
        </p:nvCxnSpPr>
        <p:spPr>
          <a:xfrm>
            <a:off x="531525" y="4075650"/>
            <a:ext cx="378900" cy="0"/>
          </a:xfrm>
          <a:prstGeom prst="straightConnector1">
            <a:avLst/>
          </a:prstGeom>
          <a:noFill/>
          <a:ln cap="flat" cmpd="sng" w="19050">
            <a:solidFill>
              <a:schemeClr val="dk1"/>
            </a:solidFill>
            <a:prstDash val="solid"/>
            <a:round/>
            <a:headEnd len="med" w="med" type="oval"/>
            <a:tailEnd len="med" w="med" type="none"/>
          </a:ln>
        </p:spPr>
      </p:cxnSp>
      <p:cxnSp>
        <p:nvCxnSpPr>
          <p:cNvPr id="250" name="Google Shape;250;p40"/>
          <p:cNvCxnSpPr>
            <a:endCxn id="245" idx="1"/>
          </p:cNvCxnSpPr>
          <p:nvPr/>
        </p:nvCxnSpPr>
        <p:spPr>
          <a:xfrm>
            <a:off x="531525" y="1633050"/>
            <a:ext cx="378900" cy="0"/>
          </a:xfrm>
          <a:prstGeom prst="straightConnector1">
            <a:avLst/>
          </a:prstGeom>
          <a:noFill/>
          <a:ln cap="flat" cmpd="sng" w="19050">
            <a:solidFill>
              <a:schemeClr val="dk1"/>
            </a:solidFill>
            <a:prstDash val="solid"/>
            <a:round/>
            <a:headEnd len="med" w="med" type="oval"/>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1"/>
          <p:cNvSpPr txBox="1"/>
          <p:nvPr>
            <p:ph idx="2" type="body"/>
          </p:nvPr>
        </p:nvSpPr>
        <p:spPr>
          <a:xfrm>
            <a:off x="1373975" y="3582596"/>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None/>
            </a:pPr>
            <a:r>
              <a:rPr lang="en"/>
              <a:t>Støtte integrering av flyktningstudenter i lokalsamfunnet og tilby ressurser for å bygge sosiale nettverk.</a:t>
            </a:r>
            <a:endParaRPr/>
          </a:p>
        </p:txBody>
      </p:sp>
      <p:sp>
        <p:nvSpPr>
          <p:cNvPr id="256" name="Google Shape;256;p41"/>
          <p:cNvSpPr txBox="1"/>
          <p:nvPr>
            <p:ph idx="1" type="body"/>
          </p:nvPr>
        </p:nvSpPr>
        <p:spPr>
          <a:xfrm>
            <a:off x="1373975" y="2361292"/>
            <a:ext cx="5945700" cy="986100"/>
          </a:xfrm>
          <a:prstGeom prst="rect">
            <a:avLst/>
          </a:prstGeom>
        </p:spPr>
        <p:txBody>
          <a:bodyPr anchorCtr="0" anchor="ctr" bIns="91425" lIns="91425" spcFirstLastPara="1" rIns="91425" wrap="square" tIns="91425">
            <a:noAutofit/>
          </a:bodyPr>
          <a:lstStyle/>
          <a:p>
            <a:pPr indent="0" lvl="0" marL="0" rtl="0" algn="l">
              <a:spcBef>
                <a:spcPts val="0"/>
              </a:spcBef>
              <a:spcAft>
                <a:spcPts val="1000"/>
              </a:spcAft>
              <a:buNone/>
            </a:pPr>
            <a:r>
              <a:rPr lang="en"/>
              <a:t>Skape nettverksmuligheter for flyktningstudenter slik at de kan komme i kontakt med medstudenter, forelesere og eksperter på sitt fagområde.</a:t>
            </a:r>
            <a:endParaRPr/>
          </a:p>
        </p:txBody>
      </p:sp>
      <p:sp>
        <p:nvSpPr>
          <p:cNvPr id="257" name="Google Shape;257;p41"/>
          <p:cNvSpPr txBox="1"/>
          <p:nvPr>
            <p:ph idx="3" type="body"/>
          </p:nvPr>
        </p:nvSpPr>
        <p:spPr>
          <a:xfrm>
            <a:off x="1373975" y="1140000"/>
            <a:ext cx="5945700" cy="986100"/>
          </a:xfrm>
          <a:prstGeom prst="rect">
            <a:avLst/>
          </a:prstGeom>
        </p:spPr>
        <p:txBody>
          <a:bodyPr anchorCtr="0" anchor="ctr" bIns="91425" lIns="91425" spcFirstLastPara="1" rIns="91425" wrap="square" tIns="91425">
            <a:noAutofit/>
          </a:bodyPr>
          <a:lstStyle/>
          <a:p>
            <a:pPr indent="0" lvl="0" marL="0" rtl="0" algn="l">
              <a:lnSpc>
                <a:spcPct val="105000"/>
              </a:lnSpc>
              <a:spcBef>
                <a:spcPts val="0"/>
              </a:spcBef>
              <a:spcAft>
                <a:spcPts val="1000"/>
              </a:spcAft>
              <a:buSzPts val="1018"/>
              <a:buNone/>
            </a:pPr>
            <a:r>
              <a:rPr lang="en"/>
              <a:t>Gi informasjon og ressurser for å hjelpe flyktningstudenter med å navigere i universitetssystemet og få tilgang til støttetjenester.</a:t>
            </a:r>
            <a:endParaRPr sz="1400"/>
          </a:p>
        </p:txBody>
      </p:sp>
      <p:sp>
        <p:nvSpPr>
          <p:cNvPr id="258" name="Google Shape;258;p41"/>
          <p:cNvSpPr txBox="1"/>
          <p:nvPr>
            <p:ph type="title"/>
          </p:nvPr>
        </p:nvSpPr>
        <p:spPr>
          <a:xfrm>
            <a:off x="457200" y="445025"/>
            <a:ext cx="8229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520"/>
              <a:t>Støttetjenester for flyktningstudenter ved universitetene</a:t>
            </a:r>
            <a:endParaRPr sz="2520"/>
          </a:p>
        </p:txBody>
      </p:sp>
    </p:spTree>
  </p:cSld>
  <p:clrMapOvr>
    <a:masterClrMapping/>
  </p:clrMapOvr>
</p:sld>
</file>

<file path=ppt/theme/theme1.xml><?xml version="1.0" encoding="utf-8"?>
<a:theme xmlns:a="http://schemas.openxmlformats.org/drawingml/2006/main" xmlns:r="http://schemas.openxmlformats.org/officeDocument/2006/relationships" name="Plus Glow">
  <a:themeElements>
    <a:clrScheme name="Simple Dark">
      <a:dk1>
        <a:srgbClr val="FFFFFF"/>
      </a:dk1>
      <a:lt1>
        <a:srgbClr val="000000"/>
      </a:lt1>
      <a:dk2>
        <a:srgbClr val="303030"/>
      </a:dk2>
      <a:lt2>
        <a:srgbClr val="A3A090"/>
      </a:lt2>
      <a:accent1>
        <a:srgbClr val="4643E7"/>
      </a:accent1>
      <a:accent2>
        <a:srgbClr val="D4D6E4"/>
      </a:accent2>
      <a:accent3>
        <a:srgbClr val="FF99F1"/>
      </a:accent3>
      <a:accent4>
        <a:srgbClr val="8C5F66"/>
      </a:accent4>
      <a:accent5>
        <a:srgbClr val="ADBCA5"/>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