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8" r:id="rId5"/>
    <p:sldMasterId id="214748367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Lst>
  <p:sldSz cy="5143500" cx="9144000"/>
  <p:notesSz cx="6858000" cy="9144000"/>
  <p:embeddedFontLst>
    <p:embeddedFont>
      <p:font typeface="Hanken Grotesk"/>
      <p:regular r:id="rId24"/>
      <p:bold r:id="rId25"/>
      <p:italic r:id="rId26"/>
      <p:boldItalic r:id="rId27"/>
    </p:embeddedFont>
    <p:embeddedFont>
      <p:font typeface="Hanken Grotesk SemiBold"/>
      <p:regular r:id="rId28"/>
      <p:bold r:id="rId29"/>
      <p:italic r:id="rId30"/>
      <p:boldItalic r:id="rId31"/>
    </p:embeddedFont>
    <p:embeddedFont>
      <p:font typeface="Inter"/>
      <p:regular r:id="rId32"/>
      <p:bold r:id="rId33"/>
    </p:embeddedFont>
    <p:embeddedFont>
      <p:font typeface="Hanken Grotesk Light"/>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5802D51-6F42-4E79-B6BD-B68801C9165E}">
  <a:tblStyle styleId="{25802D51-6F42-4E79-B6BD-B68801C9165E}"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font" Target="fonts/HankenGrotesk-regular.fntdata"/><Relationship Id="rId23" Type="http://schemas.openxmlformats.org/officeDocument/2006/relationships/slide" Target="slides/slide1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font" Target="fonts/HankenGrotesk-italic.fntdata"/><Relationship Id="rId25" Type="http://schemas.openxmlformats.org/officeDocument/2006/relationships/font" Target="fonts/HankenGrotesk-bold.fntdata"/><Relationship Id="rId28" Type="http://schemas.openxmlformats.org/officeDocument/2006/relationships/font" Target="fonts/HankenGroteskSemiBold-regular.fntdata"/><Relationship Id="rId27" Type="http://schemas.openxmlformats.org/officeDocument/2006/relationships/font" Target="fonts/HankenGrotesk-bold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font" Target="fonts/HankenGroteskSemiBold-bold.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HankenGroteskSemiBold-boldItalic.fntdata"/><Relationship Id="rId30" Type="http://schemas.openxmlformats.org/officeDocument/2006/relationships/font" Target="fonts/HankenGroteskSemiBold-italic.fntdata"/><Relationship Id="rId11" Type="http://schemas.openxmlformats.org/officeDocument/2006/relationships/slide" Target="slides/slide4.xml"/><Relationship Id="rId33" Type="http://schemas.openxmlformats.org/officeDocument/2006/relationships/font" Target="fonts/Inter-bold.fntdata"/><Relationship Id="rId10" Type="http://schemas.openxmlformats.org/officeDocument/2006/relationships/slide" Target="slides/slide3.xml"/><Relationship Id="rId32" Type="http://schemas.openxmlformats.org/officeDocument/2006/relationships/font" Target="fonts/Inter-regular.fntdata"/><Relationship Id="rId13" Type="http://schemas.openxmlformats.org/officeDocument/2006/relationships/slide" Target="slides/slide6.xml"/><Relationship Id="rId35" Type="http://schemas.openxmlformats.org/officeDocument/2006/relationships/font" Target="fonts/HankenGroteskLight-bold.fntdata"/><Relationship Id="rId12" Type="http://schemas.openxmlformats.org/officeDocument/2006/relationships/slide" Target="slides/slide5.xml"/><Relationship Id="rId34" Type="http://schemas.openxmlformats.org/officeDocument/2006/relationships/font" Target="fonts/HankenGroteskLight-regular.fntdata"/><Relationship Id="rId15" Type="http://schemas.openxmlformats.org/officeDocument/2006/relationships/slide" Target="slides/slide8.xml"/><Relationship Id="rId37" Type="http://schemas.openxmlformats.org/officeDocument/2006/relationships/font" Target="fonts/HankenGroteskLight-boldItalic.fntdata"/><Relationship Id="rId14" Type="http://schemas.openxmlformats.org/officeDocument/2006/relationships/slide" Target="slides/slide7.xml"/><Relationship Id="rId36" Type="http://schemas.openxmlformats.org/officeDocument/2006/relationships/font" Target="fonts/HankenGroteskLight-italic.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SLIDES_API271415758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SLIDES_API271415758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SLIDES_API271415758_1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SLIDES_API271415758_1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SLIDES_API271415758_13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SLIDES_API271415758_13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SLIDES_API271415758_14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SLIDES_API271415758_14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SLIDES_API271415758_15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SLIDES_API271415758_15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SLIDES_API271415758_17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SLIDES_API271415758_17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SLIDES_API271415758_18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SLIDES_API271415758_18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1f50cff2437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1f50cff2437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SLIDES_API271415758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SLIDES_API271415758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SLIDES_API271415758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SLIDES_API271415758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SLIDES_API271415758_3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SLIDES_API271415758_3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SLIDES_API271415758_5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SLIDES_API271415758_5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SLIDES_API271415758_6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SLIDES_API271415758_6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SLIDES_API271415758_7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SLIDES_API271415758_7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SLIDES_API271415758_9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SLIDES_API271415758_9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SLIDES_API271415758_10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SLIDES_API271415758_10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bg>
      <p:bgPr>
        <a:blipFill>
          <a:blip r:embed="rId2">
            <a:alphaModFix/>
          </a:blip>
          <a:stretch>
            <a:fillRect/>
          </a:stretch>
        </a:blipFill>
      </p:bgPr>
    </p:bg>
    <p:spTree>
      <p:nvGrpSpPr>
        <p:cNvPr id="54" name="Shape 54"/>
        <p:cNvGrpSpPr/>
        <p:nvPr/>
      </p:nvGrpSpPr>
      <p:grpSpPr>
        <a:xfrm>
          <a:off x="0" y="0"/>
          <a:ext cx="0" cy="0"/>
          <a:chOff x="0" y="0"/>
          <a:chExt cx="0" cy="0"/>
        </a:xfrm>
      </p:grpSpPr>
      <p:sp>
        <p:nvSpPr>
          <p:cNvPr id="55" name="Google Shape;55;p14"/>
          <p:cNvSpPr txBox="1"/>
          <p:nvPr>
            <p:ph type="ctrTitle"/>
          </p:nvPr>
        </p:nvSpPr>
        <p:spPr>
          <a:xfrm>
            <a:off x="1029150" y="1563750"/>
            <a:ext cx="5715000" cy="2016000"/>
          </a:xfrm>
          <a:prstGeom prst="rect">
            <a:avLst/>
          </a:prstGeom>
        </p:spPr>
        <p:txBody>
          <a:bodyPr anchorCtr="0" anchor="ctr" bIns="91425" lIns="91425" spcFirstLastPara="1" rIns="91425" wrap="square" tIns="91425">
            <a:normAutofit/>
          </a:bodyPr>
          <a:lstStyle>
            <a:lvl1pPr lvl="0">
              <a:spcBef>
                <a:spcPts val="0"/>
              </a:spcBef>
              <a:spcAft>
                <a:spcPts val="0"/>
              </a:spcAft>
              <a:buSzPts val="4000"/>
              <a:buFont typeface="Hanken Grotesk"/>
              <a:buNone/>
              <a:defRPr b="1" sz="4000">
                <a:latin typeface="Hanken Grotesk"/>
                <a:ea typeface="Hanken Grotesk"/>
                <a:cs typeface="Hanken Grotesk"/>
                <a:sym typeface="Hanken Grotesk"/>
              </a:defRPr>
            </a:lvl1pPr>
            <a:lvl2pPr lvl="1" algn="ctr">
              <a:spcBef>
                <a:spcPts val="0"/>
              </a:spcBef>
              <a:spcAft>
                <a:spcPts val="0"/>
              </a:spcAft>
              <a:buSzPts val="4000"/>
              <a:buFont typeface="Hanken Grotesk"/>
              <a:buNone/>
              <a:defRPr b="1" sz="4000">
                <a:latin typeface="Hanken Grotesk"/>
                <a:ea typeface="Hanken Grotesk"/>
                <a:cs typeface="Hanken Grotesk"/>
                <a:sym typeface="Hanken Grotesk"/>
              </a:defRPr>
            </a:lvl2pPr>
            <a:lvl3pPr lvl="2" algn="ctr">
              <a:spcBef>
                <a:spcPts val="0"/>
              </a:spcBef>
              <a:spcAft>
                <a:spcPts val="0"/>
              </a:spcAft>
              <a:buSzPts val="4000"/>
              <a:buFont typeface="Hanken Grotesk"/>
              <a:buNone/>
              <a:defRPr b="1" sz="4000">
                <a:latin typeface="Hanken Grotesk"/>
                <a:ea typeface="Hanken Grotesk"/>
                <a:cs typeface="Hanken Grotesk"/>
                <a:sym typeface="Hanken Grotesk"/>
              </a:defRPr>
            </a:lvl3pPr>
            <a:lvl4pPr lvl="3" algn="ctr">
              <a:spcBef>
                <a:spcPts val="0"/>
              </a:spcBef>
              <a:spcAft>
                <a:spcPts val="0"/>
              </a:spcAft>
              <a:buSzPts val="4000"/>
              <a:buFont typeface="Hanken Grotesk"/>
              <a:buNone/>
              <a:defRPr b="1" sz="4000">
                <a:latin typeface="Hanken Grotesk"/>
                <a:ea typeface="Hanken Grotesk"/>
                <a:cs typeface="Hanken Grotesk"/>
                <a:sym typeface="Hanken Grotesk"/>
              </a:defRPr>
            </a:lvl4pPr>
            <a:lvl5pPr lvl="4" algn="ctr">
              <a:spcBef>
                <a:spcPts val="0"/>
              </a:spcBef>
              <a:spcAft>
                <a:spcPts val="0"/>
              </a:spcAft>
              <a:buSzPts val="4000"/>
              <a:buFont typeface="Hanken Grotesk"/>
              <a:buNone/>
              <a:defRPr b="1" sz="4000">
                <a:latin typeface="Hanken Grotesk"/>
                <a:ea typeface="Hanken Grotesk"/>
                <a:cs typeface="Hanken Grotesk"/>
                <a:sym typeface="Hanken Grotesk"/>
              </a:defRPr>
            </a:lvl5pPr>
            <a:lvl6pPr lvl="5" algn="ctr">
              <a:spcBef>
                <a:spcPts val="0"/>
              </a:spcBef>
              <a:spcAft>
                <a:spcPts val="0"/>
              </a:spcAft>
              <a:buSzPts val="4000"/>
              <a:buFont typeface="Hanken Grotesk"/>
              <a:buNone/>
              <a:defRPr b="1" sz="4000">
                <a:latin typeface="Hanken Grotesk"/>
                <a:ea typeface="Hanken Grotesk"/>
                <a:cs typeface="Hanken Grotesk"/>
                <a:sym typeface="Hanken Grotesk"/>
              </a:defRPr>
            </a:lvl6pPr>
            <a:lvl7pPr lvl="6" algn="ctr">
              <a:spcBef>
                <a:spcPts val="0"/>
              </a:spcBef>
              <a:spcAft>
                <a:spcPts val="0"/>
              </a:spcAft>
              <a:buSzPts val="4000"/>
              <a:buFont typeface="Hanken Grotesk"/>
              <a:buNone/>
              <a:defRPr b="1" sz="4000">
                <a:latin typeface="Hanken Grotesk"/>
                <a:ea typeface="Hanken Grotesk"/>
                <a:cs typeface="Hanken Grotesk"/>
                <a:sym typeface="Hanken Grotesk"/>
              </a:defRPr>
            </a:lvl7pPr>
            <a:lvl8pPr lvl="7" algn="ctr">
              <a:spcBef>
                <a:spcPts val="0"/>
              </a:spcBef>
              <a:spcAft>
                <a:spcPts val="0"/>
              </a:spcAft>
              <a:buSzPts val="4000"/>
              <a:buFont typeface="Hanken Grotesk"/>
              <a:buNone/>
              <a:defRPr b="1" sz="4000">
                <a:latin typeface="Hanken Grotesk"/>
                <a:ea typeface="Hanken Grotesk"/>
                <a:cs typeface="Hanken Grotesk"/>
                <a:sym typeface="Hanken Grotesk"/>
              </a:defRPr>
            </a:lvl8pPr>
            <a:lvl9pPr lvl="8" algn="ctr">
              <a:spcBef>
                <a:spcPts val="0"/>
              </a:spcBef>
              <a:spcAft>
                <a:spcPts val="0"/>
              </a:spcAft>
              <a:buSzPts val="4000"/>
              <a:buFont typeface="Hanken Grotesk"/>
              <a:buNone/>
              <a:defRPr b="1" sz="4000">
                <a:latin typeface="Hanken Grotesk"/>
                <a:ea typeface="Hanken Grotesk"/>
                <a:cs typeface="Hanken Grotesk"/>
                <a:sym typeface="Hanken Grotesk"/>
              </a:defRPr>
            </a:lvl9pPr>
          </a:lstStyle>
          <a:p/>
        </p:txBody>
      </p:sp>
      <p:sp>
        <p:nvSpPr>
          <p:cNvPr id="56" name="Google Shape;56;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E46962"/>
          </p15:clr>
        </p15:guide>
        <p15:guide id="2" pos="432">
          <p15:clr>
            <a:srgbClr val="E46962"/>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2">
  <p:cSld name="CUSTOM_2_2">
    <p:bg>
      <p:bgPr>
        <a:blipFill>
          <a:blip r:embed="rId2">
            <a:alphaModFix/>
          </a:blip>
          <a:stretch>
            <a:fillRect/>
          </a:stretch>
        </a:blipFill>
      </p:bgPr>
    </p:bg>
    <p:spTree>
      <p:nvGrpSpPr>
        <p:cNvPr id="57" name="Shape 57"/>
        <p:cNvGrpSpPr/>
        <p:nvPr/>
      </p:nvGrpSpPr>
      <p:grpSpPr>
        <a:xfrm>
          <a:off x="0" y="0"/>
          <a:ext cx="0" cy="0"/>
          <a:chOff x="0" y="0"/>
          <a:chExt cx="0" cy="0"/>
        </a:xfrm>
      </p:grpSpPr>
      <p:sp>
        <p:nvSpPr>
          <p:cNvPr id="58" name="Google Shape;58;p15"/>
          <p:cNvSpPr/>
          <p:nvPr/>
        </p:nvSpPr>
        <p:spPr>
          <a:xfrm>
            <a:off x="-16850" y="0"/>
            <a:ext cx="6076500" cy="5143500"/>
          </a:xfrm>
          <a:prstGeom prst="rect">
            <a:avLst/>
          </a:prstGeom>
          <a:solidFill>
            <a:srgbClr val="FFFFFF">
              <a:alpha val="7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5"/>
          <p:cNvSpPr txBox="1"/>
          <p:nvPr>
            <p:ph type="title"/>
          </p:nvPr>
        </p:nvSpPr>
        <p:spPr>
          <a:xfrm>
            <a:off x="457200" y="445025"/>
            <a:ext cx="5602500" cy="572700"/>
          </a:xfrm>
          <a:prstGeom prst="rect">
            <a:avLst/>
          </a:prstGeom>
        </p:spPr>
        <p:txBody>
          <a:bodyPr anchorCtr="0" anchor="t" bIns="91425" lIns="91425" spcFirstLastPara="1" rIns="91425" wrap="square" tIns="91425">
            <a:normAutofit/>
          </a:bodyPr>
          <a:lstStyle>
            <a:lvl1pPr lvl="0">
              <a:spcBef>
                <a:spcPts val="0"/>
              </a:spcBef>
              <a:spcAft>
                <a:spcPts val="0"/>
              </a:spcAft>
              <a:buClr>
                <a:srgbClr val="4643E7"/>
              </a:buClr>
              <a:buSzPts val="2500"/>
              <a:buNone/>
              <a:defRPr sz="2500">
                <a:solidFill>
                  <a:srgbClr val="4643E7"/>
                </a:solidFill>
              </a:defRPr>
            </a:lvl1pPr>
            <a:lvl2pPr lvl="1">
              <a:spcBef>
                <a:spcPts val="0"/>
              </a:spcBef>
              <a:spcAft>
                <a:spcPts val="0"/>
              </a:spcAft>
              <a:buClr>
                <a:srgbClr val="4643E7"/>
              </a:buClr>
              <a:buSzPts val="2500"/>
              <a:buNone/>
              <a:defRPr sz="2500">
                <a:solidFill>
                  <a:srgbClr val="4643E7"/>
                </a:solidFill>
              </a:defRPr>
            </a:lvl2pPr>
            <a:lvl3pPr lvl="2">
              <a:spcBef>
                <a:spcPts val="0"/>
              </a:spcBef>
              <a:spcAft>
                <a:spcPts val="0"/>
              </a:spcAft>
              <a:buClr>
                <a:srgbClr val="4643E7"/>
              </a:buClr>
              <a:buSzPts val="2500"/>
              <a:buNone/>
              <a:defRPr sz="2500">
                <a:solidFill>
                  <a:srgbClr val="4643E7"/>
                </a:solidFill>
              </a:defRPr>
            </a:lvl3pPr>
            <a:lvl4pPr lvl="3">
              <a:spcBef>
                <a:spcPts val="0"/>
              </a:spcBef>
              <a:spcAft>
                <a:spcPts val="0"/>
              </a:spcAft>
              <a:buClr>
                <a:srgbClr val="4643E7"/>
              </a:buClr>
              <a:buSzPts val="2500"/>
              <a:buNone/>
              <a:defRPr sz="2500">
                <a:solidFill>
                  <a:srgbClr val="4643E7"/>
                </a:solidFill>
              </a:defRPr>
            </a:lvl4pPr>
            <a:lvl5pPr lvl="4">
              <a:spcBef>
                <a:spcPts val="0"/>
              </a:spcBef>
              <a:spcAft>
                <a:spcPts val="0"/>
              </a:spcAft>
              <a:buClr>
                <a:srgbClr val="4643E7"/>
              </a:buClr>
              <a:buSzPts val="2500"/>
              <a:buNone/>
              <a:defRPr sz="2500">
                <a:solidFill>
                  <a:srgbClr val="4643E7"/>
                </a:solidFill>
              </a:defRPr>
            </a:lvl5pPr>
            <a:lvl6pPr lvl="5">
              <a:spcBef>
                <a:spcPts val="0"/>
              </a:spcBef>
              <a:spcAft>
                <a:spcPts val="0"/>
              </a:spcAft>
              <a:buClr>
                <a:srgbClr val="4643E7"/>
              </a:buClr>
              <a:buSzPts val="2500"/>
              <a:buNone/>
              <a:defRPr sz="2500">
                <a:solidFill>
                  <a:srgbClr val="4643E7"/>
                </a:solidFill>
              </a:defRPr>
            </a:lvl6pPr>
            <a:lvl7pPr lvl="6">
              <a:spcBef>
                <a:spcPts val="0"/>
              </a:spcBef>
              <a:spcAft>
                <a:spcPts val="0"/>
              </a:spcAft>
              <a:buClr>
                <a:srgbClr val="4643E7"/>
              </a:buClr>
              <a:buSzPts val="2500"/>
              <a:buNone/>
              <a:defRPr sz="2500">
                <a:solidFill>
                  <a:srgbClr val="4643E7"/>
                </a:solidFill>
              </a:defRPr>
            </a:lvl7pPr>
            <a:lvl8pPr lvl="7">
              <a:spcBef>
                <a:spcPts val="0"/>
              </a:spcBef>
              <a:spcAft>
                <a:spcPts val="0"/>
              </a:spcAft>
              <a:buClr>
                <a:srgbClr val="4643E7"/>
              </a:buClr>
              <a:buSzPts val="2500"/>
              <a:buNone/>
              <a:defRPr sz="2500">
                <a:solidFill>
                  <a:srgbClr val="4643E7"/>
                </a:solidFill>
              </a:defRPr>
            </a:lvl8pPr>
            <a:lvl9pPr lvl="8">
              <a:spcBef>
                <a:spcPts val="0"/>
              </a:spcBef>
              <a:spcAft>
                <a:spcPts val="0"/>
              </a:spcAft>
              <a:buClr>
                <a:srgbClr val="4643E7"/>
              </a:buClr>
              <a:buSzPts val="2500"/>
              <a:buNone/>
              <a:defRPr sz="2500">
                <a:solidFill>
                  <a:srgbClr val="4643E7"/>
                </a:solidFill>
              </a:defRPr>
            </a:lvl9pPr>
          </a:lstStyle>
          <a:p/>
        </p:txBody>
      </p:sp>
      <p:sp>
        <p:nvSpPr>
          <p:cNvPr id="60" name="Google Shape;60;p15"/>
          <p:cNvSpPr txBox="1"/>
          <p:nvPr>
            <p:ph idx="1" type="body"/>
          </p:nvPr>
        </p:nvSpPr>
        <p:spPr>
          <a:xfrm>
            <a:off x="457200" y="1017725"/>
            <a:ext cx="5321100" cy="39585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3">
    <p:spTree>
      <p:nvGrpSpPr>
        <p:cNvPr id="61" name="Shape 61"/>
        <p:cNvGrpSpPr/>
        <p:nvPr/>
      </p:nvGrpSpPr>
      <p:grpSpPr>
        <a:xfrm>
          <a:off x="0" y="0"/>
          <a:ext cx="0" cy="0"/>
          <a:chOff x="0" y="0"/>
          <a:chExt cx="0" cy="0"/>
        </a:xfrm>
      </p:grpSpPr>
      <p:sp>
        <p:nvSpPr>
          <p:cNvPr id="62" name="Google Shape;62;p1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63" name="Google Shape;63;p16"/>
          <p:cNvSpPr txBox="1"/>
          <p:nvPr>
            <p:ph idx="1" type="body"/>
          </p:nvPr>
        </p:nvSpPr>
        <p:spPr>
          <a:xfrm>
            <a:off x="457200" y="1140000"/>
            <a:ext cx="8229600" cy="342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30200" lvl="1" marL="914400">
              <a:spcBef>
                <a:spcPts val="1000"/>
              </a:spcBef>
              <a:spcAft>
                <a:spcPts val="0"/>
              </a:spcAft>
              <a:buClr>
                <a:schemeClr val="dk1"/>
              </a:buClr>
              <a:buSzPts val="1600"/>
              <a:buChar char="○"/>
              <a:defRPr sz="1600">
                <a:solidFill>
                  <a:schemeClr val="dk1"/>
                </a:solidFill>
              </a:defRPr>
            </a:lvl2pPr>
            <a:lvl3pPr indent="-330200" lvl="2" marL="1371600">
              <a:spcBef>
                <a:spcPts val="1000"/>
              </a:spcBef>
              <a:spcAft>
                <a:spcPts val="0"/>
              </a:spcAft>
              <a:buClr>
                <a:schemeClr val="dk1"/>
              </a:buClr>
              <a:buSzPts val="1600"/>
              <a:buChar char="■"/>
              <a:defRPr sz="1600">
                <a:solidFill>
                  <a:schemeClr val="dk1"/>
                </a:solidFill>
              </a:defRPr>
            </a:lvl3pPr>
            <a:lvl4pPr indent="-330200" lvl="3" marL="1828800">
              <a:spcBef>
                <a:spcPts val="1000"/>
              </a:spcBef>
              <a:spcAft>
                <a:spcPts val="0"/>
              </a:spcAft>
              <a:buClr>
                <a:schemeClr val="dk1"/>
              </a:buClr>
              <a:buSzPts val="1600"/>
              <a:buChar char="●"/>
              <a:defRPr sz="1600">
                <a:solidFill>
                  <a:schemeClr val="dk1"/>
                </a:solidFill>
              </a:defRPr>
            </a:lvl4pPr>
            <a:lvl5pPr indent="-330200" lvl="4" marL="2286000">
              <a:spcBef>
                <a:spcPts val="1000"/>
              </a:spcBef>
              <a:spcAft>
                <a:spcPts val="0"/>
              </a:spcAft>
              <a:buClr>
                <a:schemeClr val="dk1"/>
              </a:buClr>
              <a:buSzPts val="1600"/>
              <a:buChar char="○"/>
              <a:defRPr sz="1600">
                <a:solidFill>
                  <a:schemeClr val="dk1"/>
                </a:solidFill>
              </a:defRPr>
            </a:lvl5pPr>
            <a:lvl6pPr indent="-330200" lvl="5" marL="2743200">
              <a:spcBef>
                <a:spcPts val="1000"/>
              </a:spcBef>
              <a:spcAft>
                <a:spcPts val="0"/>
              </a:spcAft>
              <a:buClr>
                <a:schemeClr val="dk1"/>
              </a:buClr>
              <a:buSzPts val="1600"/>
              <a:buChar char="■"/>
              <a:defRPr sz="1600">
                <a:solidFill>
                  <a:schemeClr val="dk1"/>
                </a:solidFill>
              </a:defRPr>
            </a:lvl6pPr>
            <a:lvl7pPr indent="-330200" lvl="6" marL="3200400">
              <a:spcBef>
                <a:spcPts val="1000"/>
              </a:spcBef>
              <a:spcAft>
                <a:spcPts val="0"/>
              </a:spcAft>
              <a:buClr>
                <a:schemeClr val="dk1"/>
              </a:buClr>
              <a:buSzPts val="1600"/>
              <a:buChar char="●"/>
              <a:defRPr sz="1600">
                <a:solidFill>
                  <a:schemeClr val="dk1"/>
                </a:solidFill>
              </a:defRPr>
            </a:lvl7pPr>
            <a:lvl8pPr indent="-330200" lvl="7" marL="3657600">
              <a:spcBef>
                <a:spcPts val="1000"/>
              </a:spcBef>
              <a:spcAft>
                <a:spcPts val="0"/>
              </a:spcAft>
              <a:buClr>
                <a:schemeClr val="dk1"/>
              </a:buClr>
              <a:buSzPts val="1600"/>
              <a:buChar char="○"/>
              <a:defRPr sz="1600">
                <a:solidFill>
                  <a:schemeClr val="dk1"/>
                </a:solidFill>
              </a:defRPr>
            </a:lvl8pPr>
            <a:lvl9pPr indent="-330200" lvl="8" marL="411480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2">
    <p:spTree>
      <p:nvGrpSpPr>
        <p:cNvPr id="64" name="Shape 64"/>
        <p:cNvGrpSpPr/>
        <p:nvPr/>
      </p:nvGrpSpPr>
      <p:grpSpPr>
        <a:xfrm>
          <a:off x="0" y="0"/>
          <a:ext cx="0" cy="0"/>
          <a:chOff x="0" y="0"/>
          <a:chExt cx="0" cy="0"/>
        </a:xfrm>
      </p:grpSpPr>
      <p:sp>
        <p:nvSpPr>
          <p:cNvPr id="65" name="Google Shape;65;p1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66" name="Google Shape;66;p17"/>
          <p:cNvSpPr txBox="1"/>
          <p:nvPr>
            <p:ph idx="1" type="body"/>
          </p:nvPr>
        </p:nvSpPr>
        <p:spPr>
          <a:xfrm>
            <a:off x="457200" y="1140000"/>
            <a:ext cx="4114800" cy="342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30200" lvl="1" marL="914400">
              <a:spcBef>
                <a:spcPts val="1000"/>
              </a:spcBef>
              <a:spcAft>
                <a:spcPts val="0"/>
              </a:spcAft>
              <a:buClr>
                <a:schemeClr val="dk1"/>
              </a:buClr>
              <a:buSzPts val="1600"/>
              <a:buChar char="○"/>
              <a:defRPr sz="1600">
                <a:solidFill>
                  <a:schemeClr val="dk1"/>
                </a:solidFill>
              </a:defRPr>
            </a:lvl2pPr>
            <a:lvl3pPr indent="-330200" lvl="2" marL="1371600">
              <a:spcBef>
                <a:spcPts val="1000"/>
              </a:spcBef>
              <a:spcAft>
                <a:spcPts val="0"/>
              </a:spcAft>
              <a:buClr>
                <a:schemeClr val="dk1"/>
              </a:buClr>
              <a:buSzPts val="1600"/>
              <a:buChar char="■"/>
              <a:defRPr sz="1600">
                <a:solidFill>
                  <a:schemeClr val="dk1"/>
                </a:solidFill>
              </a:defRPr>
            </a:lvl3pPr>
            <a:lvl4pPr indent="-330200" lvl="3" marL="1828800">
              <a:spcBef>
                <a:spcPts val="1000"/>
              </a:spcBef>
              <a:spcAft>
                <a:spcPts val="0"/>
              </a:spcAft>
              <a:buClr>
                <a:schemeClr val="dk1"/>
              </a:buClr>
              <a:buSzPts val="1600"/>
              <a:buChar char="●"/>
              <a:defRPr sz="1600">
                <a:solidFill>
                  <a:schemeClr val="dk1"/>
                </a:solidFill>
              </a:defRPr>
            </a:lvl4pPr>
            <a:lvl5pPr indent="-330200" lvl="4" marL="2286000">
              <a:spcBef>
                <a:spcPts val="1000"/>
              </a:spcBef>
              <a:spcAft>
                <a:spcPts val="0"/>
              </a:spcAft>
              <a:buClr>
                <a:schemeClr val="dk1"/>
              </a:buClr>
              <a:buSzPts val="1600"/>
              <a:buChar char="○"/>
              <a:defRPr sz="1600">
                <a:solidFill>
                  <a:schemeClr val="dk1"/>
                </a:solidFill>
              </a:defRPr>
            </a:lvl5pPr>
            <a:lvl6pPr indent="-330200" lvl="5" marL="2743200">
              <a:spcBef>
                <a:spcPts val="1000"/>
              </a:spcBef>
              <a:spcAft>
                <a:spcPts val="0"/>
              </a:spcAft>
              <a:buClr>
                <a:schemeClr val="dk1"/>
              </a:buClr>
              <a:buSzPts val="1600"/>
              <a:buChar char="■"/>
              <a:defRPr sz="1600">
                <a:solidFill>
                  <a:schemeClr val="dk1"/>
                </a:solidFill>
              </a:defRPr>
            </a:lvl6pPr>
            <a:lvl7pPr indent="-330200" lvl="6" marL="3200400">
              <a:spcBef>
                <a:spcPts val="1000"/>
              </a:spcBef>
              <a:spcAft>
                <a:spcPts val="0"/>
              </a:spcAft>
              <a:buClr>
                <a:schemeClr val="dk1"/>
              </a:buClr>
              <a:buSzPts val="1600"/>
              <a:buChar char="●"/>
              <a:defRPr sz="1600">
                <a:solidFill>
                  <a:schemeClr val="dk1"/>
                </a:solidFill>
              </a:defRPr>
            </a:lvl7pPr>
            <a:lvl8pPr indent="-330200" lvl="7" marL="3657600">
              <a:spcBef>
                <a:spcPts val="1000"/>
              </a:spcBef>
              <a:spcAft>
                <a:spcPts val="0"/>
              </a:spcAft>
              <a:buClr>
                <a:schemeClr val="dk1"/>
              </a:buClr>
              <a:buSzPts val="1600"/>
              <a:buChar char="○"/>
              <a:defRPr sz="1600">
                <a:solidFill>
                  <a:schemeClr val="dk1"/>
                </a:solidFill>
              </a:defRPr>
            </a:lvl8pPr>
            <a:lvl9pPr indent="-330200" lvl="8" marL="411480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p:cSld name="CUSTOM_3_2">
    <p:bg>
      <p:bgPr>
        <a:blipFill>
          <a:blip r:embed="rId2">
            <a:alphaModFix/>
          </a:blip>
          <a:stretch>
            <a:fillRect/>
          </a:stretch>
        </a:blipFill>
      </p:bgPr>
    </p:bg>
    <p:spTree>
      <p:nvGrpSpPr>
        <p:cNvPr id="67" name="Shape 67"/>
        <p:cNvGrpSpPr/>
        <p:nvPr/>
      </p:nvGrpSpPr>
      <p:grpSpPr>
        <a:xfrm>
          <a:off x="0" y="0"/>
          <a:ext cx="0" cy="0"/>
          <a:chOff x="0" y="0"/>
          <a:chExt cx="0" cy="0"/>
        </a:xfrm>
      </p:grpSpPr>
      <p:sp>
        <p:nvSpPr>
          <p:cNvPr id="68" name="Google Shape;68;p18"/>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8"/>
          <p:cNvSpPr/>
          <p:nvPr/>
        </p:nvSpPr>
        <p:spPr>
          <a:xfrm>
            <a:off x="734713" y="2673400"/>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accent1"/>
                </a:solidFill>
                <a:latin typeface="Inter"/>
                <a:ea typeface="Inter"/>
                <a:cs typeface="Inter"/>
                <a:sym typeface="Inter"/>
              </a:rPr>
              <a:t>→</a:t>
            </a:r>
            <a:endParaRPr b="1" sz="1800">
              <a:solidFill>
                <a:schemeClr val="accent1"/>
              </a:solidFill>
              <a:latin typeface="Inter"/>
              <a:ea typeface="Inter"/>
              <a:cs typeface="Inter"/>
              <a:sym typeface="Inter"/>
            </a:endParaRPr>
          </a:p>
        </p:txBody>
      </p:sp>
      <p:sp>
        <p:nvSpPr>
          <p:cNvPr id="70" name="Google Shape;70;p18"/>
          <p:cNvSpPr/>
          <p:nvPr/>
        </p:nvSpPr>
        <p:spPr>
          <a:xfrm>
            <a:off x="734700" y="3894725"/>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accent1"/>
                </a:solidFill>
                <a:latin typeface="Inter"/>
                <a:ea typeface="Inter"/>
                <a:cs typeface="Inter"/>
                <a:sym typeface="Inter"/>
              </a:rPr>
              <a:t>→</a:t>
            </a:r>
            <a:endParaRPr b="1" sz="1800">
              <a:solidFill>
                <a:schemeClr val="accent1"/>
              </a:solidFill>
              <a:latin typeface="Inter"/>
              <a:ea typeface="Inter"/>
              <a:cs typeface="Inter"/>
              <a:sym typeface="Inter"/>
            </a:endParaRPr>
          </a:p>
        </p:txBody>
      </p:sp>
      <p:sp>
        <p:nvSpPr>
          <p:cNvPr id="71" name="Google Shape;71;p18"/>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2" name="Google Shape;72;p18"/>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3" name="Google Shape;73;p1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74" name="Google Shape;74;p18"/>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5" name="Google Shape;75;p18"/>
          <p:cNvSpPr/>
          <p:nvPr/>
        </p:nvSpPr>
        <p:spPr>
          <a:xfrm>
            <a:off x="734713" y="1452088"/>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accent1"/>
                </a:solidFill>
                <a:latin typeface="Inter"/>
                <a:ea typeface="Inter"/>
                <a:cs typeface="Inter"/>
                <a:sym typeface="Inter"/>
              </a:rPr>
              <a:t>→</a:t>
            </a:r>
            <a:endParaRPr b="1" sz="1800">
              <a:solidFill>
                <a:schemeClr val="accent1"/>
              </a:solidFill>
              <a:latin typeface="Inter"/>
              <a:ea typeface="Inter"/>
              <a:cs typeface="Inter"/>
              <a:sym typeface="Inte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2">
  <p:cSld name="CUSTOM_3_2_1">
    <p:bg>
      <p:bgPr>
        <a:blipFill>
          <a:blip r:embed="rId2">
            <a:alphaModFix/>
          </a:blip>
          <a:stretch>
            <a:fillRect/>
          </a:stretch>
        </a:blipFill>
      </p:bgPr>
    </p:bg>
    <p:spTree>
      <p:nvGrpSpPr>
        <p:cNvPr id="76" name="Shape 76"/>
        <p:cNvGrpSpPr/>
        <p:nvPr/>
      </p:nvGrpSpPr>
      <p:grpSpPr>
        <a:xfrm>
          <a:off x="0" y="0"/>
          <a:ext cx="0" cy="0"/>
          <a:chOff x="0" y="0"/>
          <a:chExt cx="0" cy="0"/>
        </a:xfrm>
      </p:grpSpPr>
      <p:sp>
        <p:nvSpPr>
          <p:cNvPr id="77" name="Google Shape;77;p19"/>
          <p:cNvSpPr txBox="1"/>
          <p:nvPr>
            <p:ph idx="1" type="body"/>
          </p:nvPr>
        </p:nvSpPr>
        <p:spPr>
          <a:xfrm>
            <a:off x="4572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8" name="Google Shape;78;p19"/>
          <p:cNvSpPr txBox="1"/>
          <p:nvPr>
            <p:ph idx="2" type="body"/>
          </p:nvPr>
        </p:nvSpPr>
        <p:spPr>
          <a:xfrm>
            <a:off x="32370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9" name="Google Shape;79;p19"/>
          <p:cNvSpPr txBox="1"/>
          <p:nvPr>
            <p:ph idx="3" type="body"/>
          </p:nvPr>
        </p:nvSpPr>
        <p:spPr>
          <a:xfrm>
            <a:off x="60168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80" name="Google Shape;80;p1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cxnSp>
        <p:nvCxnSpPr>
          <p:cNvPr id="81" name="Google Shape;81;p19"/>
          <p:cNvCxnSpPr/>
          <p:nvPr/>
        </p:nvCxnSpPr>
        <p:spPr>
          <a:xfrm>
            <a:off x="4572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82" name="Google Shape;82;p19"/>
          <p:cNvCxnSpPr/>
          <p:nvPr/>
        </p:nvCxnSpPr>
        <p:spPr>
          <a:xfrm>
            <a:off x="32370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83" name="Google Shape;83;p19"/>
          <p:cNvCxnSpPr/>
          <p:nvPr/>
        </p:nvCxnSpPr>
        <p:spPr>
          <a:xfrm>
            <a:off x="6016800" y="1599075"/>
            <a:ext cx="0" cy="2199900"/>
          </a:xfrm>
          <a:prstGeom prst="straightConnector1">
            <a:avLst/>
          </a:prstGeom>
          <a:noFill/>
          <a:ln cap="flat" cmpd="sng" w="19050">
            <a:solidFill>
              <a:schemeClr val="accent1"/>
            </a:solidFill>
            <a:prstDash val="solid"/>
            <a:round/>
            <a:headEnd len="med" w="med" type="none"/>
            <a:tailEnd len="med" w="med" type="none"/>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3">
  <p:cSld name="CUSTOM_3_2_2">
    <p:bg>
      <p:bgPr>
        <a:blipFill>
          <a:blip r:embed="rId2">
            <a:alphaModFix/>
          </a:blip>
          <a:stretch>
            <a:fillRect/>
          </a:stretch>
        </a:blipFill>
      </p:bgPr>
    </p:bg>
    <p:spTree>
      <p:nvGrpSpPr>
        <p:cNvPr id="84" name="Shape 84"/>
        <p:cNvGrpSpPr/>
        <p:nvPr/>
      </p:nvGrpSpPr>
      <p:grpSpPr>
        <a:xfrm>
          <a:off x="0" y="0"/>
          <a:ext cx="0" cy="0"/>
          <a:chOff x="0" y="0"/>
          <a:chExt cx="0" cy="0"/>
        </a:xfrm>
      </p:grpSpPr>
      <p:sp>
        <p:nvSpPr>
          <p:cNvPr id="85" name="Google Shape;85;p20"/>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86" name="Google Shape;86;p20"/>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87" name="Google Shape;87;p2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88" name="Google Shape;88;p20"/>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89" name="Google Shape;89;p20"/>
          <p:cNvSpPr/>
          <p:nvPr/>
        </p:nvSpPr>
        <p:spPr>
          <a:xfrm>
            <a:off x="734713" y="1452100"/>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1</a:t>
            </a:r>
            <a:endParaRPr b="1" sz="1800">
              <a:solidFill>
                <a:schemeClr val="accent1"/>
              </a:solidFill>
              <a:latin typeface="Hanken Grotesk"/>
              <a:ea typeface="Hanken Grotesk"/>
              <a:cs typeface="Hanken Grotesk"/>
              <a:sym typeface="Hanken Grotesk"/>
            </a:endParaRPr>
          </a:p>
        </p:txBody>
      </p:sp>
      <p:sp>
        <p:nvSpPr>
          <p:cNvPr id="90" name="Google Shape;90;p20"/>
          <p:cNvSpPr/>
          <p:nvPr/>
        </p:nvSpPr>
        <p:spPr>
          <a:xfrm>
            <a:off x="734700" y="2673413"/>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2</a:t>
            </a:r>
            <a:endParaRPr b="1" sz="1800">
              <a:solidFill>
                <a:schemeClr val="accent1"/>
              </a:solidFill>
              <a:latin typeface="Hanken Grotesk"/>
              <a:ea typeface="Hanken Grotesk"/>
              <a:cs typeface="Hanken Grotesk"/>
              <a:sym typeface="Hanken Grotesk"/>
            </a:endParaRPr>
          </a:p>
        </p:txBody>
      </p:sp>
      <p:sp>
        <p:nvSpPr>
          <p:cNvPr id="91" name="Google Shape;91;p20"/>
          <p:cNvSpPr/>
          <p:nvPr/>
        </p:nvSpPr>
        <p:spPr>
          <a:xfrm>
            <a:off x="734725" y="3894738"/>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3</a:t>
            </a:r>
            <a:endParaRPr b="1" sz="1800">
              <a:solidFill>
                <a:schemeClr val="accent1"/>
              </a:solidFill>
              <a:latin typeface="Hanken Grotesk"/>
              <a:ea typeface="Hanken Grotesk"/>
              <a:cs typeface="Hanken Grotesk"/>
              <a:sym typeface="Hanken Grotesk"/>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3 1">
  <p:cSld name="CUSTOM_3_2_2_1">
    <p:bg>
      <p:bgPr>
        <a:blipFill>
          <a:blip r:embed="rId2">
            <a:alphaModFix/>
          </a:blip>
          <a:stretch>
            <a:fillRect/>
          </a:stretch>
        </a:blipFill>
      </p:bgPr>
    </p:bg>
    <p:spTree>
      <p:nvGrpSpPr>
        <p:cNvPr id="92" name="Shape 92"/>
        <p:cNvGrpSpPr/>
        <p:nvPr/>
      </p:nvGrpSpPr>
      <p:grpSpPr>
        <a:xfrm>
          <a:off x="0" y="0"/>
          <a:ext cx="0" cy="0"/>
          <a:chOff x="0" y="0"/>
          <a:chExt cx="0" cy="0"/>
        </a:xfrm>
      </p:grpSpPr>
      <p:sp>
        <p:nvSpPr>
          <p:cNvPr id="93" name="Google Shape;93;p21"/>
          <p:cNvSpPr txBox="1"/>
          <p:nvPr>
            <p:ph idx="1" type="body"/>
          </p:nvPr>
        </p:nvSpPr>
        <p:spPr>
          <a:xfrm>
            <a:off x="457200" y="2361293"/>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94" name="Google Shape;94;p21"/>
          <p:cNvSpPr txBox="1"/>
          <p:nvPr>
            <p:ph idx="2" type="body"/>
          </p:nvPr>
        </p:nvSpPr>
        <p:spPr>
          <a:xfrm>
            <a:off x="457200" y="3582599"/>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95" name="Google Shape;95;p2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96" name="Google Shape;96;p21"/>
          <p:cNvSpPr txBox="1"/>
          <p:nvPr>
            <p:ph idx="3" type="body"/>
          </p:nvPr>
        </p:nvSpPr>
        <p:spPr>
          <a:xfrm>
            <a:off x="457200" y="1140000"/>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4">
  <p:cSld name="CUSTOM_3_2_1_1">
    <p:bg>
      <p:bgPr>
        <a:blipFill>
          <a:blip r:embed="rId2">
            <a:alphaModFix/>
          </a:blip>
          <a:stretch>
            <a:fillRect/>
          </a:stretch>
        </a:blipFill>
      </p:bgPr>
    </p:bg>
    <p:spTree>
      <p:nvGrpSpPr>
        <p:cNvPr id="97" name="Shape 97"/>
        <p:cNvGrpSpPr/>
        <p:nvPr/>
      </p:nvGrpSpPr>
      <p:grpSpPr>
        <a:xfrm>
          <a:off x="0" y="0"/>
          <a:ext cx="0" cy="0"/>
          <a:chOff x="0" y="0"/>
          <a:chExt cx="0" cy="0"/>
        </a:xfrm>
      </p:grpSpPr>
      <p:sp>
        <p:nvSpPr>
          <p:cNvPr id="98" name="Google Shape;98;p22"/>
          <p:cNvSpPr txBox="1"/>
          <p:nvPr>
            <p:ph idx="1" type="body"/>
          </p:nvPr>
        </p:nvSpPr>
        <p:spPr>
          <a:xfrm>
            <a:off x="4891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99" name="Google Shape;99;p22"/>
          <p:cNvSpPr txBox="1"/>
          <p:nvPr>
            <p:ph idx="2" type="body"/>
          </p:nvPr>
        </p:nvSpPr>
        <p:spPr>
          <a:xfrm>
            <a:off x="32689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100" name="Google Shape;100;p22"/>
          <p:cNvSpPr txBox="1"/>
          <p:nvPr>
            <p:ph idx="3" type="body"/>
          </p:nvPr>
        </p:nvSpPr>
        <p:spPr>
          <a:xfrm>
            <a:off x="60487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101" name="Google Shape;101;p22"/>
          <p:cNvSpPr/>
          <p:nvPr/>
        </p:nvSpPr>
        <p:spPr>
          <a:xfrm>
            <a:off x="1333794" y="1597025"/>
            <a:ext cx="916800" cy="916800"/>
          </a:xfrm>
          <a:prstGeom prst="ellipse">
            <a:avLst/>
          </a:prstGeom>
          <a:noFill/>
          <a:ln cap="flat" cmpd="sng" w="9525">
            <a:solidFill>
              <a:schemeClr val="dk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dk1"/>
                </a:solidFill>
                <a:latin typeface="Hanken Grotesk"/>
                <a:ea typeface="Hanken Grotesk"/>
                <a:cs typeface="Hanken Grotesk"/>
                <a:sym typeface="Hanken Grotesk"/>
              </a:rPr>
              <a:t>1</a:t>
            </a:r>
            <a:endParaRPr b="1" sz="2800">
              <a:solidFill>
                <a:schemeClr val="dk1"/>
              </a:solidFill>
              <a:latin typeface="Hanken Grotesk"/>
              <a:ea typeface="Hanken Grotesk"/>
              <a:cs typeface="Hanken Grotesk"/>
              <a:sym typeface="Hanken Grotesk"/>
            </a:endParaRPr>
          </a:p>
        </p:txBody>
      </p:sp>
      <p:sp>
        <p:nvSpPr>
          <p:cNvPr id="102" name="Google Shape;102;p22"/>
          <p:cNvSpPr/>
          <p:nvPr/>
        </p:nvSpPr>
        <p:spPr>
          <a:xfrm>
            <a:off x="4113597" y="1597025"/>
            <a:ext cx="916800" cy="916800"/>
          </a:xfrm>
          <a:prstGeom prst="ellipse">
            <a:avLst/>
          </a:prstGeom>
          <a:noFill/>
          <a:ln cap="flat" cmpd="sng" w="9525">
            <a:solidFill>
              <a:schemeClr val="dk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dk1"/>
                </a:solidFill>
                <a:latin typeface="Hanken Grotesk"/>
                <a:ea typeface="Hanken Grotesk"/>
                <a:cs typeface="Hanken Grotesk"/>
                <a:sym typeface="Hanken Grotesk"/>
              </a:rPr>
              <a:t>2</a:t>
            </a:r>
            <a:endParaRPr b="1" sz="2800">
              <a:solidFill>
                <a:schemeClr val="dk1"/>
              </a:solidFill>
              <a:latin typeface="Hanken Grotesk"/>
              <a:ea typeface="Hanken Grotesk"/>
              <a:cs typeface="Hanken Grotesk"/>
              <a:sym typeface="Hanken Grotesk"/>
            </a:endParaRPr>
          </a:p>
        </p:txBody>
      </p:sp>
      <p:sp>
        <p:nvSpPr>
          <p:cNvPr id="103" name="Google Shape;103;p22"/>
          <p:cNvSpPr/>
          <p:nvPr/>
        </p:nvSpPr>
        <p:spPr>
          <a:xfrm>
            <a:off x="6893399" y="1597025"/>
            <a:ext cx="916800" cy="916800"/>
          </a:xfrm>
          <a:prstGeom prst="ellipse">
            <a:avLst/>
          </a:prstGeom>
          <a:noFill/>
          <a:ln cap="flat" cmpd="sng" w="9525">
            <a:solidFill>
              <a:schemeClr val="dk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dk1"/>
                </a:solidFill>
                <a:latin typeface="Hanken Grotesk"/>
                <a:ea typeface="Hanken Grotesk"/>
                <a:cs typeface="Hanken Grotesk"/>
                <a:sym typeface="Hanken Grotesk"/>
              </a:rPr>
              <a:t>3</a:t>
            </a:r>
            <a:endParaRPr b="1" sz="2800">
              <a:solidFill>
                <a:schemeClr val="dk1"/>
              </a:solidFill>
              <a:latin typeface="Hanken Grotesk"/>
              <a:ea typeface="Hanken Grotesk"/>
              <a:cs typeface="Hanken Grotesk"/>
              <a:sym typeface="Hanken Grotesk"/>
            </a:endParaRPr>
          </a:p>
        </p:txBody>
      </p:sp>
      <p:sp>
        <p:nvSpPr>
          <p:cNvPr id="104" name="Google Shape;104;p22"/>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5">
  <p:cSld name="CUSTOM_3_2_1_1_1">
    <p:bg>
      <p:bgPr>
        <a:blipFill>
          <a:blip r:embed="rId2">
            <a:alphaModFix/>
          </a:blip>
          <a:stretch>
            <a:fillRect/>
          </a:stretch>
        </a:blipFill>
      </p:bgPr>
    </p:bg>
    <p:spTree>
      <p:nvGrpSpPr>
        <p:cNvPr id="105" name="Shape 105"/>
        <p:cNvGrpSpPr/>
        <p:nvPr/>
      </p:nvGrpSpPr>
      <p:grpSpPr>
        <a:xfrm>
          <a:off x="0" y="0"/>
          <a:ext cx="0" cy="0"/>
          <a:chOff x="0" y="0"/>
          <a:chExt cx="0" cy="0"/>
        </a:xfrm>
      </p:grpSpPr>
      <p:sp>
        <p:nvSpPr>
          <p:cNvPr id="106" name="Google Shape;106;p23"/>
          <p:cNvSpPr txBox="1"/>
          <p:nvPr>
            <p:ph idx="1" type="body"/>
          </p:nvPr>
        </p:nvSpPr>
        <p:spPr>
          <a:xfrm>
            <a:off x="457200" y="1834125"/>
            <a:ext cx="2606100" cy="2273100"/>
          </a:xfrm>
          <a:prstGeom prst="rect">
            <a:avLst/>
          </a:prstGeom>
          <a:no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107" name="Google Shape;107;p23"/>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08" name="Google Shape;108;p23"/>
          <p:cNvSpPr/>
          <p:nvPr/>
        </p:nvSpPr>
        <p:spPr>
          <a:xfrm>
            <a:off x="457204" y="1472400"/>
            <a:ext cx="476700" cy="361800"/>
          </a:xfrm>
          <a:prstGeom prst="rect">
            <a:avLst/>
          </a:prstGeom>
          <a:solidFill>
            <a:schemeClr val="accent1"/>
          </a:solidFill>
          <a:ln cap="flat" cmpd="sng" w="9525">
            <a:solidFill>
              <a:srgbClr val="4643E7"/>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dk1"/>
                </a:solidFill>
                <a:latin typeface="Hanken Grotesk"/>
                <a:ea typeface="Hanken Grotesk"/>
                <a:cs typeface="Hanken Grotesk"/>
                <a:sym typeface="Hanken Grotesk"/>
              </a:rPr>
              <a:t>1</a:t>
            </a:r>
            <a:endParaRPr b="1" sz="1800">
              <a:solidFill>
                <a:schemeClr val="dk1"/>
              </a:solidFill>
              <a:latin typeface="Hanken Grotesk"/>
              <a:ea typeface="Hanken Grotesk"/>
              <a:cs typeface="Hanken Grotesk"/>
              <a:sym typeface="Hanken Grotesk"/>
            </a:endParaRPr>
          </a:p>
        </p:txBody>
      </p:sp>
      <p:sp>
        <p:nvSpPr>
          <p:cNvPr id="109" name="Google Shape;109;p23"/>
          <p:cNvSpPr/>
          <p:nvPr/>
        </p:nvSpPr>
        <p:spPr>
          <a:xfrm>
            <a:off x="3237004" y="1472400"/>
            <a:ext cx="476700" cy="361800"/>
          </a:xfrm>
          <a:prstGeom prst="rect">
            <a:avLst/>
          </a:prstGeom>
          <a:solidFill>
            <a:schemeClr val="accent1"/>
          </a:solidFill>
          <a:ln cap="flat" cmpd="sng" w="9525">
            <a:solidFill>
              <a:srgbClr val="4643E7"/>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dk1"/>
                </a:solidFill>
                <a:latin typeface="Hanken Grotesk"/>
                <a:ea typeface="Hanken Grotesk"/>
                <a:cs typeface="Hanken Grotesk"/>
                <a:sym typeface="Hanken Grotesk"/>
              </a:rPr>
              <a:t>2</a:t>
            </a:r>
            <a:endParaRPr b="1" sz="1800">
              <a:solidFill>
                <a:schemeClr val="dk1"/>
              </a:solidFill>
              <a:latin typeface="Hanken Grotesk"/>
              <a:ea typeface="Hanken Grotesk"/>
              <a:cs typeface="Hanken Grotesk"/>
              <a:sym typeface="Hanken Grotesk"/>
            </a:endParaRPr>
          </a:p>
        </p:txBody>
      </p:sp>
      <p:sp>
        <p:nvSpPr>
          <p:cNvPr id="110" name="Google Shape;110;p23"/>
          <p:cNvSpPr/>
          <p:nvPr/>
        </p:nvSpPr>
        <p:spPr>
          <a:xfrm>
            <a:off x="6016804" y="1472400"/>
            <a:ext cx="476700" cy="361800"/>
          </a:xfrm>
          <a:prstGeom prst="rect">
            <a:avLst/>
          </a:prstGeom>
          <a:solidFill>
            <a:schemeClr val="accent1"/>
          </a:solidFill>
          <a:ln cap="flat" cmpd="sng" w="9525">
            <a:solidFill>
              <a:srgbClr val="4643E7"/>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dk1"/>
                </a:solidFill>
                <a:latin typeface="Hanken Grotesk"/>
                <a:ea typeface="Hanken Grotesk"/>
                <a:cs typeface="Hanken Grotesk"/>
                <a:sym typeface="Hanken Grotesk"/>
              </a:rPr>
              <a:t>3</a:t>
            </a:r>
            <a:endParaRPr b="1" sz="1800">
              <a:solidFill>
                <a:schemeClr val="dk1"/>
              </a:solidFill>
              <a:latin typeface="Hanken Grotesk"/>
              <a:ea typeface="Hanken Grotesk"/>
              <a:cs typeface="Hanken Grotesk"/>
              <a:sym typeface="Hanken Grotesk"/>
            </a:endParaRPr>
          </a:p>
        </p:txBody>
      </p:sp>
      <p:sp>
        <p:nvSpPr>
          <p:cNvPr id="111" name="Google Shape;111;p23"/>
          <p:cNvSpPr txBox="1"/>
          <p:nvPr>
            <p:ph idx="2" type="body"/>
          </p:nvPr>
        </p:nvSpPr>
        <p:spPr>
          <a:xfrm>
            <a:off x="3237000" y="1834125"/>
            <a:ext cx="2606100" cy="2273100"/>
          </a:xfrm>
          <a:prstGeom prst="rect">
            <a:avLst/>
          </a:prstGeom>
          <a:no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112" name="Google Shape;112;p23"/>
          <p:cNvSpPr txBox="1"/>
          <p:nvPr>
            <p:ph idx="3" type="body"/>
          </p:nvPr>
        </p:nvSpPr>
        <p:spPr>
          <a:xfrm>
            <a:off x="6016800" y="1834125"/>
            <a:ext cx="2606100" cy="2273100"/>
          </a:xfrm>
          <a:prstGeom prst="rect">
            <a:avLst/>
          </a:prstGeom>
          <a:no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1">
  <p:cSld name="CUSTOM_3_2_1_1_1_1">
    <p:bg>
      <p:bgPr>
        <a:blipFill>
          <a:blip r:embed="rId2">
            <a:alphaModFix/>
          </a:blip>
          <a:stretch>
            <a:fillRect/>
          </a:stretch>
        </a:blipFill>
      </p:bgPr>
    </p:bg>
    <p:spTree>
      <p:nvGrpSpPr>
        <p:cNvPr id="113" name="Shape 113"/>
        <p:cNvGrpSpPr/>
        <p:nvPr/>
      </p:nvGrpSpPr>
      <p:grpSpPr>
        <a:xfrm>
          <a:off x="0" y="0"/>
          <a:ext cx="0" cy="0"/>
          <a:chOff x="0" y="0"/>
          <a:chExt cx="0" cy="0"/>
        </a:xfrm>
      </p:grpSpPr>
      <p:sp>
        <p:nvSpPr>
          <p:cNvPr id="114" name="Google Shape;114;p24"/>
          <p:cNvSpPr/>
          <p:nvPr/>
        </p:nvSpPr>
        <p:spPr>
          <a:xfrm>
            <a:off x="457350" y="1370700"/>
            <a:ext cx="2606100" cy="3201300"/>
          </a:xfrm>
          <a:prstGeom prst="rect">
            <a:avLst/>
          </a:prstGeom>
          <a:solidFill>
            <a:srgbClr val="FFFFFF">
              <a:alpha val="19620"/>
            </a:srgbClr>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Clr>
                <a:srgbClr val="000000"/>
              </a:buClr>
              <a:buSzPts val="1018"/>
              <a:buFont typeface="Arial"/>
              <a:buNone/>
            </a:pPr>
            <a:r>
              <a:t/>
            </a:r>
            <a:endParaRPr sz="1200">
              <a:solidFill>
                <a:schemeClr val="dk1"/>
              </a:solidFill>
              <a:latin typeface="Inter"/>
              <a:ea typeface="Inter"/>
              <a:cs typeface="Inter"/>
              <a:sym typeface="Inter"/>
            </a:endParaRPr>
          </a:p>
        </p:txBody>
      </p:sp>
      <p:sp>
        <p:nvSpPr>
          <p:cNvPr id="115" name="Google Shape;115;p24"/>
          <p:cNvSpPr/>
          <p:nvPr/>
        </p:nvSpPr>
        <p:spPr>
          <a:xfrm>
            <a:off x="3237075" y="1370700"/>
            <a:ext cx="2606100" cy="3201300"/>
          </a:xfrm>
          <a:prstGeom prst="rect">
            <a:avLst/>
          </a:prstGeom>
          <a:solidFill>
            <a:srgbClr val="FFFFFF">
              <a:alpha val="19620"/>
            </a:srgbClr>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a:solidFill>
                <a:schemeClr val="accent1"/>
              </a:solidFill>
              <a:latin typeface="Hanken Grotesk SemiBold"/>
              <a:ea typeface="Hanken Grotesk SemiBold"/>
              <a:cs typeface="Hanken Grotesk SemiBold"/>
              <a:sym typeface="Hanken Grotesk SemiBold"/>
            </a:endParaRPr>
          </a:p>
        </p:txBody>
      </p:sp>
      <p:sp>
        <p:nvSpPr>
          <p:cNvPr id="116" name="Google Shape;116;p24"/>
          <p:cNvSpPr/>
          <p:nvPr/>
        </p:nvSpPr>
        <p:spPr>
          <a:xfrm>
            <a:off x="6016800" y="1370700"/>
            <a:ext cx="2606100" cy="3201300"/>
          </a:xfrm>
          <a:prstGeom prst="rect">
            <a:avLst/>
          </a:prstGeom>
          <a:solidFill>
            <a:srgbClr val="FFFFFF">
              <a:alpha val="19620"/>
            </a:srgbClr>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sz="1200">
              <a:solidFill>
                <a:schemeClr val="dk1"/>
              </a:solidFill>
              <a:latin typeface="Inter"/>
              <a:ea typeface="Inter"/>
              <a:cs typeface="Inter"/>
              <a:sym typeface="Inter"/>
            </a:endParaRPr>
          </a:p>
        </p:txBody>
      </p:sp>
      <p:sp>
        <p:nvSpPr>
          <p:cNvPr id="117" name="Google Shape;117;p24"/>
          <p:cNvSpPr txBox="1"/>
          <p:nvPr>
            <p:ph idx="1" type="body"/>
          </p:nvPr>
        </p:nvSpPr>
        <p:spPr>
          <a:xfrm>
            <a:off x="4572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18" name="Google Shape;118;p24"/>
          <p:cNvSpPr txBox="1"/>
          <p:nvPr>
            <p:ph idx="2" type="body"/>
          </p:nvPr>
        </p:nvSpPr>
        <p:spPr>
          <a:xfrm>
            <a:off x="3237075" y="19019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19" name="Google Shape;119;p24"/>
          <p:cNvSpPr txBox="1"/>
          <p:nvPr>
            <p:ph idx="3" type="body"/>
          </p:nvPr>
        </p:nvSpPr>
        <p:spPr>
          <a:xfrm>
            <a:off x="60168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20" name="Google Shape;120;p24"/>
          <p:cNvSpPr txBox="1"/>
          <p:nvPr>
            <p:ph idx="4" type="subTitle"/>
          </p:nvPr>
        </p:nvSpPr>
        <p:spPr>
          <a:xfrm>
            <a:off x="4572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1" name="Google Shape;121;p24"/>
          <p:cNvSpPr txBox="1"/>
          <p:nvPr>
            <p:ph idx="5" type="subTitle"/>
          </p:nvPr>
        </p:nvSpPr>
        <p:spPr>
          <a:xfrm>
            <a:off x="32370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2" name="Google Shape;122;p24"/>
          <p:cNvSpPr txBox="1"/>
          <p:nvPr>
            <p:ph idx="6" type="subTitle"/>
          </p:nvPr>
        </p:nvSpPr>
        <p:spPr>
          <a:xfrm>
            <a:off x="60168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3" name="Google Shape;123;p24"/>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2">
  <p:cSld name="CUSTOM_3_2_1_1_1_1_1">
    <p:bg>
      <p:bgPr>
        <a:blipFill>
          <a:blip r:embed="rId2">
            <a:alphaModFix/>
          </a:blip>
          <a:stretch>
            <a:fillRect/>
          </a:stretch>
        </a:blipFill>
      </p:bgPr>
    </p:bg>
    <p:spTree>
      <p:nvGrpSpPr>
        <p:cNvPr id="124" name="Shape 124"/>
        <p:cNvGrpSpPr/>
        <p:nvPr/>
      </p:nvGrpSpPr>
      <p:grpSpPr>
        <a:xfrm>
          <a:off x="0" y="0"/>
          <a:ext cx="0" cy="0"/>
          <a:chOff x="0" y="0"/>
          <a:chExt cx="0" cy="0"/>
        </a:xfrm>
      </p:grpSpPr>
      <p:sp>
        <p:nvSpPr>
          <p:cNvPr id="125" name="Google Shape;125;p25"/>
          <p:cNvSpPr txBox="1"/>
          <p:nvPr>
            <p:ph idx="1" type="body"/>
          </p:nvPr>
        </p:nvSpPr>
        <p:spPr>
          <a:xfrm>
            <a:off x="4572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26" name="Google Shape;126;p25"/>
          <p:cNvSpPr txBox="1"/>
          <p:nvPr>
            <p:ph idx="2" type="subTitle"/>
          </p:nvPr>
        </p:nvSpPr>
        <p:spPr>
          <a:xfrm>
            <a:off x="45720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27" name="Google Shape;127;p25"/>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28" name="Google Shape;128;p25"/>
          <p:cNvSpPr txBox="1"/>
          <p:nvPr>
            <p:ph idx="3" type="body"/>
          </p:nvPr>
        </p:nvSpPr>
        <p:spPr>
          <a:xfrm>
            <a:off x="326895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29" name="Google Shape;129;p25"/>
          <p:cNvSpPr txBox="1"/>
          <p:nvPr>
            <p:ph idx="4" type="subTitle"/>
          </p:nvPr>
        </p:nvSpPr>
        <p:spPr>
          <a:xfrm>
            <a:off x="326895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30" name="Google Shape;130;p25"/>
          <p:cNvSpPr txBox="1"/>
          <p:nvPr>
            <p:ph idx="5" type="body"/>
          </p:nvPr>
        </p:nvSpPr>
        <p:spPr>
          <a:xfrm>
            <a:off x="60807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31" name="Google Shape;131;p25"/>
          <p:cNvSpPr txBox="1"/>
          <p:nvPr>
            <p:ph idx="6" type="subTitle"/>
          </p:nvPr>
        </p:nvSpPr>
        <p:spPr>
          <a:xfrm>
            <a:off x="608070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3">
  <p:cSld name="CUSTOM_3_2_1_1_1_1_1_1">
    <p:bg>
      <p:bgPr>
        <a:blipFill>
          <a:blip r:embed="rId2">
            <a:alphaModFix/>
          </a:blip>
          <a:stretch>
            <a:fillRect/>
          </a:stretch>
        </a:blipFill>
      </p:bgPr>
    </p:bg>
    <p:spTree>
      <p:nvGrpSpPr>
        <p:cNvPr id="132" name="Shape 132"/>
        <p:cNvGrpSpPr/>
        <p:nvPr/>
      </p:nvGrpSpPr>
      <p:grpSpPr>
        <a:xfrm>
          <a:off x="0" y="0"/>
          <a:ext cx="0" cy="0"/>
          <a:chOff x="0" y="0"/>
          <a:chExt cx="0" cy="0"/>
        </a:xfrm>
      </p:grpSpPr>
      <p:sp>
        <p:nvSpPr>
          <p:cNvPr id="133" name="Google Shape;133;p26"/>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26"/>
          <p:cNvSpPr txBox="1"/>
          <p:nvPr>
            <p:ph idx="1" type="body"/>
          </p:nvPr>
        </p:nvSpPr>
        <p:spPr>
          <a:xfrm>
            <a:off x="2064350" y="1140000"/>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35" name="Google Shape;135;p26"/>
          <p:cNvSpPr txBox="1"/>
          <p:nvPr>
            <p:ph idx="2" type="body"/>
          </p:nvPr>
        </p:nvSpPr>
        <p:spPr>
          <a:xfrm>
            <a:off x="2064350" y="2361288"/>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36" name="Google Shape;136;p26"/>
          <p:cNvSpPr txBox="1"/>
          <p:nvPr>
            <p:ph idx="3" type="subTitle"/>
          </p:nvPr>
        </p:nvSpPr>
        <p:spPr>
          <a:xfrm>
            <a:off x="457200" y="1140100"/>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7" name="Google Shape;137;p26"/>
          <p:cNvSpPr txBox="1"/>
          <p:nvPr>
            <p:ph idx="4" type="subTitle"/>
          </p:nvPr>
        </p:nvSpPr>
        <p:spPr>
          <a:xfrm>
            <a:off x="457200" y="2361338"/>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8" name="Google Shape;138;p26"/>
          <p:cNvSpPr txBox="1"/>
          <p:nvPr>
            <p:ph idx="5" type="subTitle"/>
          </p:nvPr>
        </p:nvSpPr>
        <p:spPr>
          <a:xfrm>
            <a:off x="457200" y="3582600"/>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9" name="Google Shape;139;p2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40" name="Google Shape;140;p26"/>
          <p:cNvSpPr txBox="1"/>
          <p:nvPr>
            <p:ph idx="6" type="body"/>
          </p:nvPr>
        </p:nvSpPr>
        <p:spPr>
          <a:xfrm>
            <a:off x="2064350" y="3582588"/>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3_1">
    <p:bg>
      <p:bgPr>
        <a:blipFill>
          <a:blip r:embed="rId2">
            <a:alphaModFix/>
          </a:blip>
          <a:stretch>
            <a:fillRect/>
          </a:stretch>
        </a:blipFill>
      </p:bgPr>
    </p:bg>
    <p:spTree>
      <p:nvGrpSpPr>
        <p:cNvPr id="141" name="Shape 141"/>
        <p:cNvGrpSpPr/>
        <p:nvPr/>
      </p:nvGrpSpPr>
      <p:grpSpPr>
        <a:xfrm>
          <a:off x="0" y="0"/>
          <a:ext cx="0" cy="0"/>
          <a:chOff x="0" y="0"/>
          <a:chExt cx="0" cy="0"/>
        </a:xfrm>
      </p:grpSpPr>
      <p:sp>
        <p:nvSpPr>
          <p:cNvPr id="142" name="Google Shape;142;p27"/>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44" name="Google Shape;144;p27"/>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45" name="Google Shape;145;p27"/>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46" name="Google Shape;146;p27"/>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
        <p:nvSpPr>
          <p:cNvPr id="147" name="Google Shape;147;p27"/>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p:cSld name="CUSTOM_3_1_1">
    <p:bg>
      <p:bgPr>
        <a:blipFill>
          <a:blip r:embed="rId2">
            <a:alphaModFix/>
          </a:blip>
          <a:stretch>
            <a:fillRect/>
          </a:stretch>
        </a:blipFill>
      </p:bgPr>
    </p:bg>
    <p:spTree>
      <p:nvGrpSpPr>
        <p:cNvPr id="148" name="Shape 148"/>
        <p:cNvGrpSpPr/>
        <p:nvPr/>
      </p:nvGrpSpPr>
      <p:grpSpPr>
        <a:xfrm>
          <a:off x="0" y="0"/>
          <a:ext cx="0" cy="0"/>
          <a:chOff x="0" y="0"/>
          <a:chExt cx="0" cy="0"/>
        </a:xfrm>
      </p:grpSpPr>
      <p:sp>
        <p:nvSpPr>
          <p:cNvPr id="149" name="Google Shape;149;p2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50" name="Google Shape;150;p28"/>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51" name="Google Shape;151;p28"/>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52" name="Google Shape;152;p28"/>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
        <p:nvSpPr>
          <p:cNvPr id="153" name="Google Shape;153;p28"/>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p:cSld name="CUSTOM_2_1">
    <p:bg>
      <p:bgPr>
        <a:blipFill>
          <a:blip r:embed="rId2">
            <a:alphaModFix/>
          </a:blip>
          <a:stretch>
            <a:fillRect/>
          </a:stretch>
        </a:blipFill>
      </p:bgPr>
    </p:bg>
    <p:spTree>
      <p:nvGrpSpPr>
        <p:cNvPr id="154" name="Shape 154"/>
        <p:cNvGrpSpPr/>
        <p:nvPr/>
      </p:nvGrpSpPr>
      <p:grpSpPr>
        <a:xfrm>
          <a:off x="0" y="0"/>
          <a:ext cx="0" cy="0"/>
          <a:chOff x="0" y="0"/>
          <a:chExt cx="0" cy="0"/>
        </a:xfrm>
      </p:grpSpPr>
      <p:sp>
        <p:nvSpPr>
          <p:cNvPr id="155" name="Google Shape;155;p29"/>
          <p:cNvSpPr/>
          <p:nvPr/>
        </p:nvSpPr>
        <p:spPr>
          <a:xfrm>
            <a:off x="-7275" y="-21825"/>
            <a:ext cx="9144000" cy="5143500"/>
          </a:xfrm>
          <a:prstGeom prst="rect">
            <a:avLst/>
          </a:prstGeom>
          <a:solidFill>
            <a:srgbClr val="FFFFFF">
              <a:alpha val="4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p:cSld name="CUSTOM_2_1_1">
    <p:bg>
      <p:bgPr>
        <a:blipFill>
          <a:blip r:embed="rId2">
            <a:alphaModFix/>
          </a:blip>
          <a:stretch>
            <a:fillRect/>
          </a:stretch>
        </a:blipFill>
      </p:bgPr>
    </p:bg>
    <p:spTree>
      <p:nvGrpSpPr>
        <p:cNvPr id="157" name="Shape 157"/>
        <p:cNvGrpSpPr/>
        <p:nvPr/>
      </p:nvGrpSpPr>
      <p:grpSpPr>
        <a:xfrm>
          <a:off x="0" y="0"/>
          <a:ext cx="0" cy="0"/>
          <a:chOff x="0" y="0"/>
          <a:chExt cx="0" cy="0"/>
        </a:xfrm>
      </p:grpSpPr>
      <p:sp>
        <p:nvSpPr>
          <p:cNvPr id="158" name="Google Shape;158;p3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1">
  <p:cSld name="CUSTOM_3_2_3">
    <p:spTree>
      <p:nvGrpSpPr>
        <p:cNvPr id="159" name="Shape 159"/>
        <p:cNvGrpSpPr/>
        <p:nvPr/>
      </p:nvGrpSpPr>
      <p:grpSpPr>
        <a:xfrm>
          <a:off x="0" y="0"/>
          <a:ext cx="0" cy="0"/>
          <a:chOff x="0" y="0"/>
          <a:chExt cx="0" cy="0"/>
        </a:xfrm>
      </p:grpSpPr>
      <p:sp>
        <p:nvSpPr>
          <p:cNvPr id="160" name="Google Shape;160;p31"/>
          <p:cNvSpPr txBox="1"/>
          <p:nvPr>
            <p:ph idx="1" type="body"/>
          </p:nvPr>
        </p:nvSpPr>
        <p:spPr>
          <a:xfrm>
            <a:off x="457200" y="2361293"/>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1" name="Google Shape;161;p31"/>
          <p:cNvSpPr txBox="1"/>
          <p:nvPr>
            <p:ph idx="2" type="body"/>
          </p:nvPr>
        </p:nvSpPr>
        <p:spPr>
          <a:xfrm>
            <a:off x="457200" y="3582599"/>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2" name="Google Shape;162;p3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63" name="Google Shape;163;p31"/>
          <p:cNvSpPr txBox="1"/>
          <p:nvPr>
            <p:ph idx="3" type="body"/>
          </p:nvPr>
        </p:nvSpPr>
        <p:spPr>
          <a:xfrm>
            <a:off x="457200" y="1140000"/>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6">
  <p:cSld name="CUSTOM_3_2_1_2">
    <p:spTree>
      <p:nvGrpSpPr>
        <p:cNvPr id="164" name="Shape 164"/>
        <p:cNvGrpSpPr/>
        <p:nvPr/>
      </p:nvGrpSpPr>
      <p:grpSpPr>
        <a:xfrm>
          <a:off x="0" y="0"/>
          <a:ext cx="0" cy="0"/>
          <a:chOff x="0" y="0"/>
          <a:chExt cx="0" cy="0"/>
        </a:xfrm>
      </p:grpSpPr>
      <p:sp>
        <p:nvSpPr>
          <p:cNvPr id="165" name="Google Shape;165;p32"/>
          <p:cNvSpPr txBox="1"/>
          <p:nvPr>
            <p:ph idx="1" type="body"/>
          </p:nvPr>
        </p:nvSpPr>
        <p:spPr>
          <a:xfrm>
            <a:off x="4572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6" name="Google Shape;166;p32"/>
          <p:cNvSpPr txBox="1"/>
          <p:nvPr>
            <p:ph idx="2" type="body"/>
          </p:nvPr>
        </p:nvSpPr>
        <p:spPr>
          <a:xfrm>
            <a:off x="32370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7" name="Google Shape;167;p32"/>
          <p:cNvSpPr txBox="1"/>
          <p:nvPr>
            <p:ph idx="3" type="body"/>
          </p:nvPr>
        </p:nvSpPr>
        <p:spPr>
          <a:xfrm>
            <a:off x="60168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8" name="Google Shape;168;p32"/>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theme" Target="../theme/theme1.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5" Type="http://schemas.openxmlformats.org/officeDocument/2006/relationships/slideLayout" Target="../slideLayouts/slideLayout16.xml"/><Relationship Id="rId19" Type="http://schemas.openxmlformats.org/officeDocument/2006/relationships/slideLayout" Target="../slideLayouts/slideLayout30.xml"/><Relationship Id="rId6" Type="http://schemas.openxmlformats.org/officeDocument/2006/relationships/slideLayout" Target="../slideLayouts/slideLayout17.xml"/><Relationship Id="rId18" Type="http://schemas.openxmlformats.org/officeDocument/2006/relationships/slideLayout" Target="../slideLayouts/slideLayout29.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dk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1pPr>
            <a:lvl2pPr lvl="1">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2pPr>
            <a:lvl3pPr lvl="2">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3pPr>
            <a:lvl4pPr lvl="3">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4pPr>
            <a:lvl5pPr lvl="4">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5pPr>
            <a:lvl6pPr lvl="5">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6pPr>
            <a:lvl7pPr lvl="6">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7pPr>
            <a:lvl8pPr lvl="7">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8pPr>
            <a:lvl9pPr lvl="8">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1"/>
              </a:buClr>
              <a:buSzPts val="1800"/>
              <a:buFont typeface="Hanken Grotesk"/>
              <a:buChar char="●"/>
              <a:defRPr sz="1800">
                <a:solidFill>
                  <a:schemeClr val="lt1"/>
                </a:solidFill>
                <a:latin typeface="Hanken Grotesk"/>
                <a:ea typeface="Hanken Grotesk"/>
                <a:cs typeface="Hanken Grotesk"/>
                <a:sym typeface="Hanken Grotesk"/>
              </a:defRPr>
            </a:lvl1pPr>
            <a:lvl2pPr indent="-317500" lvl="1" marL="9144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2pPr>
            <a:lvl3pPr indent="-317500" lvl="2" marL="13716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3pPr>
            <a:lvl4pPr indent="-317500" lvl="3" marL="18288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4pPr>
            <a:lvl5pPr indent="-317500" lvl="4" marL="22860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5pPr>
            <a:lvl6pPr indent="-317500" lvl="5" marL="27432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6pPr>
            <a:lvl7pPr indent="-317500" lvl="6" marL="32004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7pPr>
            <a:lvl8pPr indent="-317500" lvl="7" marL="36576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8pPr>
            <a:lvl9pPr indent="-317500" lvl="8" marL="41148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2.png"/><Relationship Id="rId4" Type="http://schemas.openxmlformats.org/officeDocument/2006/relationships/image" Target="../media/image3.png"/><Relationship Id="rId5" Type="http://schemas.openxmlformats.org/officeDocument/2006/relationships/hyperlink" Target="https://digitproject.pl/" TargetMode="External"/><Relationship Id="rId6" Type="http://schemas.openxmlformats.org/officeDocument/2006/relationships/hyperlink" Target="https://vistula.edu.pl/" TargetMode="External"/><Relationship Id="rId7" Type="http://schemas.openxmlformats.org/officeDocument/2006/relationships/hyperlink" Target="http://creativecommons.org/licenses/by-nc-nd/4.0/?ref=chooser-v1"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5.xml"/><Relationship Id="rId3"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12.png"/><Relationship Id="rId4" Type="http://schemas.openxmlformats.org/officeDocument/2006/relationships/image" Target="../media/image3.png"/><Relationship Id="rId5" Type="http://schemas.openxmlformats.org/officeDocument/2006/relationships/hyperlink" Target="https://digitproject.pl/" TargetMode="External"/><Relationship Id="rId6" Type="http://schemas.openxmlformats.org/officeDocument/2006/relationships/hyperlink" Target="https://vistula.edu.pl/" TargetMode="External"/><Relationship Id="rId7" Type="http://schemas.openxmlformats.org/officeDocument/2006/relationships/hyperlink" Target="http://creativecommons.org/licenses/by-nc-nd/4.0/?ref=chooser-v1"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33"/>
          <p:cNvSpPr txBox="1"/>
          <p:nvPr>
            <p:ph type="ctrTitle"/>
          </p:nvPr>
        </p:nvSpPr>
        <p:spPr>
          <a:xfrm>
            <a:off x="550200" y="1477900"/>
            <a:ext cx="8043600" cy="1748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a:t>Besondere Schwierigkeiten für Flüchtlinge/Einwanderer beim Zugang zur Hochschulbildung, beim Verbleib und beim Vorankommen in der Hochschulbildung (Higher Education)</a:t>
            </a:r>
            <a:endParaRPr sz="2400"/>
          </a:p>
        </p:txBody>
      </p:sp>
      <p:pic>
        <p:nvPicPr>
          <p:cNvPr id="174" name="Google Shape;174;p33"/>
          <p:cNvPicPr preferRelativeResize="0"/>
          <p:nvPr/>
        </p:nvPicPr>
        <p:blipFill>
          <a:blip r:embed="rId3">
            <a:alphaModFix/>
          </a:blip>
          <a:stretch>
            <a:fillRect/>
          </a:stretch>
        </p:blipFill>
        <p:spPr>
          <a:xfrm>
            <a:off x="369926" y="359250"/>
            <a:ext cx="1551549" cy="940175"/>
          </a:xfrm>
          <a:prstGeom prst="rect">
            <a:avLst/>
          </a:prstGeom>
          <a:noFill/>
          <a:ln>
            <a:noFill/>
          </a:ln>
        </p:spPr>
      </p:pic>
      <p:pic>
        <p:nvPicPr>
          <p:cNvPr id="175" name="Google Shape;175;p33"/>
          <p:cNvPicPr preferRelativeResize="0"/>
          <p:nvPr/>
        </p:nvPicPr>
        <p:blipFill>
          <a:blip r:embed="rId4">
            <a:alphaModFix/>
          </a:blip>
          <a:stretch>
            <a:fillRect/>
          </a:stretch>
        </p:blipFill>
        <p:spPr>
          <a:xfrm>
            <a:off x="6263475" y="376801"/>
            <a:ext cx="2690028" cy="600275"/>
          </a:xfrm>
          <a:prstGeom prst="rect">
            <a:avLst/>
          </a:prstGeom>
          <a:noFill/>
          <a:ln>
            <a:noFill/>
          </a:ln>
        </p:spPr>
      </p:pic>
      <p:sp>
        <p:nvSpPr>
          <p:cNvPr id="176" name="Google Shape;176;p33"/>
          <p:cNvSpPr txBox="1"/>
          <p:nvPr/>
        </p:nvSpPr>
        <p:spPr>
          <a:xfrm>
            <a:off x="981750" y="3811275"/>
            <a:ext cx="7180500" cy="1205700"/>
          </a:xfrm>
          <a:prstGeom prst="rect">
            <a:avLst/>
          </a:prstGeom>
          <a:noFill/>
          <a:ln>
            <a:noFill/>
          </a:ln>
        </p:spPr>
        <p:txBody>
          <a:bodyPr anchorCtr="0" anchor="t" bIns="91425" lIns="91425" spcFirstLastPara="1" rIns="91425" wrap="square" tIns="91425">
            <a:spAutoFit/>
          </a:bodyPr>
          <a:lstStyle/>
          <a:p>
            <a:pPr indent="0" lvl="0" marL="457200" rtl="0" algn="ctr">
              <a:spcBef>
                <a:spcPts val="0"/>
              </a:spcBef>
              <a:spcAft>
                <a:spcPts val="0"/>
              </a:spcAft>
              <a:buNone/>
            </a:pPr>
            <a:r>
              <a:rPr b="1" lang="en" sz="1050">
                <a:solidFill>
                  <a:srgbClr val="434343"/>
                </a:solidFill>
                <a:latin typeface="Inter"/>
                <a:ea typeface="Inter"/>
                <a:cs typeface="Inter"/>
                <a:sym typeface="Inter"/>
              </a:rPr>
              <a:t>Haftungsausschluss</a:t>
            </a:r>
            <a:endParaRPr b="1" sz="1050">
              <a:solidFill>
                <a:srgbClr val="434343"/>
              </a:solidFill>
              <a:latin typeface="Inter"/>
              <a:ea typeface="Inter"/>
              <a:cs typeface="Inter"/>
              <a:sym typeface="Inter"/>
            </a:endParaRPr>
          </a:p>
          <a:p>
            <a:pPr indent="0" lvl="0" marL="457200" rtl="0" algn="ctr">
              <a:spcBef>
                <a:spcPts val="800"/>
              </a:spcBef>
              <a:spcAft>
                <a:spcPts val="0"/>
              </a:spcAft>
              <a:buClr>
                <a:schemeClr val="lt1"/>
              </a:buClr>
              <a:buSzPts val="1100"/>
              <a:buFont typeface="Arial"/>
              <a:buNone/>
            </a:pPr>
            <a:r>
              <a:rPr lang="en" sz="1050">
                <a:solidFill>
                  <a:srgbClr val="434343"/>
                </a:solidFill>
                <a:latin typeface="Inter"/>
                <a:ea typeface="Inter"/>
                <a:cs typeface="Inter"/>
                <a:sym typeface="Inter"/>
              </a:rPr>
              <a:t>Dieses Projekt wurde mit Unterstützung der Europäischen Kommission finanziert. Der Inhalt dieser Website gibt ausschließlich die Meinung der Autoren wieder und liegt in deren alleiniger Verantwortung. Die Kommission haftet nicht für die Verwendung der hierin enthaltenen Informationen.</a:t>
            </a:r>
            <a:endParaRPr sz="1050">
              <a:solidFill>
                <a:srgbClr val="434343"/>
              </a:solidFill>
              <a:latin typeface="Inter"/>
              <a:ea typeface="Inter"/>
              <a:cs typeface="Inter"/>
              <a:sym typeface="Inter"/>
            </a:endParaRPr>
          </a:p>
          <a:p>
            <a:pPr indent="0" lvl="0" marL="457200" rtl="0" algn="ctr">
              <a:spcBef>
                <a:spcPts val="800"/>
              </a:spcBef>
              <a:spcAft>
                <a:spcPts val="800"/>
              </a:spcAft>
              <a:buNone/>
            </a:pPr>
            <a:r>
              <a:rPr lang="en" sz="1100" u="sng">
                <a:solidFill>
                  <a:srgbClr val="434343"/>
                </a:solidFill>
                <a:latin typeface="Inter"/>
                <a:ea typeface="Inter"/>
                <a:cs typeface="Inter"/>
                <a:sym typeface="Inter"/>
                <a:hlinkClick r:id="rId5">
                  <a:extLst>
                    <a:ext uri="{A12FA001-AC4F-418D-AE19-62706E023703}">
                      <ahyp:hlinkClr val="tx"/>
                    </a:ext>
                  </a:extLst>
                </a:hlinkClick>
              </a:rPr>
              <a:t>DIGIT </a:t>
            </a:r>
            <a:r>
              <a:rPr lang="en" sz="1100">
                <a:solidFill>
                  <a:srgbClr val="434343"/>
                </a:solidFill>
                <a:latin typeface="Inter"/>
                <a:ea typeface="Inter"/>
                <a:cs typeface="Inter"/>
                <a:sym typeface="Inter"/>
              </a:rPr>
              <a:t>© 2023 by </a:t>
            </a:r>
            <a:r>
              <a:rPr lang="en" sz="1100" u="sng">
                <a:solidFill>
                  <a:srgbClr val="434343"/>
                </a:solidFill>
                <a:latin typeface="Inter"/>
                <a:ea typeface="Inter"/>
                <a:cs typeface="Inter"/>
                <a:sym typeface="Inter"/>
                <a:hlinkClick r:id="rId6">
                  <a:extLst>
                    <a:ext uri="{A12FA001-AC4F-418D-AE19-62706E023703}">
                      <ahyp:hlinkClr val="tx"/>
                    </a:ext>
                  </a:extLst>
                </a:hlinkClick>
              </a:rPr>
              <a:t>Vistula University </a:t>
            </a:r>
            <a:r>
              <a:rPr lang="en" sz="1100">
                <a:solidFill>
                  <a:srgbClr val="434343"/>
                </a:solidFill>
                <a:latin typeface="Inter"/>
                <a:ea typeface="Inter"/>
                <a:cs typeface="Inter"/>
                <a:sym typeface="Inter"/>
              </a:rPr>
              <a:t>is licensed under </a:t>
            </a:r>
            <a:r>
              <a:rPr lang="en" sz="1100" u="sng">
                <a:solidFill>
                  <a:srgbClr val="434343"/>
                </a:solidFill>
                <a:latin typeface="Inter"/>
                <a:ea typeface="Inter"/>
                <a:cs typeface="Inter"/>
                <a:sym typeface="Inter"/>
                <a:hlinkClick r:id="rId7">
                  <a:extLst>
                    <a:ext uri="{A12FA001-AC4F-418D-AE19-62706E023703}">
                      <ahyp:hlinkClr val="tx"/>
                    </a:ext>
                  </a:extLst>
                </a:hlinkClick>
              </a:rPr>
              <a:t>CC BY-NC-ND 4.0 </a:t>
            </a:r>
            <a:endParaRPr sz="1050">
              <a:solidFill>
                <a:srgbClr val="434343"/>
              </a:solidFill>
              <a:latin typeface="Inter"/>
              <a:ea typeface="Inter"/>
              <a:cs typeface="Inter"/>
              <a:sym typeface="Inte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3" name="Shape 263"/>
        <p:cNvGrpSpPr/>
        <p:nvPr/>
      </p:nvGrpSpPr>
      <p:grpSpPr>
        <a:xfrm>
          <a:off x="0" y="0"/>
          <a:ext cx="0" cy="0"/>
          <a:chOff x="0" y="0"/>
          <a:chExt cx="0" cy="0"/>
        </a:xfrm>
      </p:grpSpPr>
      <p:graphicFrame>
        <p:nvGraphicFramePr>
          <p:cNvPr id="264" name="Google Shape;264;p42"/>
          <p:cNvGraphicFramePr/>
          <p:nvPr/>
        </p:nvGraphicFramePr>
        <p:xfrm>
          <a:off x="457200" y="1372375"/>
          <a:ext cx="3000000" cy="3000000"/>
        </p:xfrm>
        <a:graphic>
          <a:graphicData uri="http://schemas.openxmlformats.org/drawingml/2006/table">
            <a:tbl>
              <a:tblPr>
                <a:noFill/>
                <a:tableStyleId>{25802D51-6F42-4E79-B6BD-B68801C9165E}</a:tableStyleId>
              </a:tblPr>
              <a:tblGrid>
                <a:gridCol w="2077375"/>
                <a:gridCol w="6152225"/>
              </a:tblGrid>
              <a:tr h="798525">
                <a:tc>
                  <a:txBody>
                    <a:bodyPr/>
                    <a:lstStyle/>
                    <a:p>
                      <a:pPr indent="0" lvl="0" marL="0" rtl="0" algn="l">
                        <a:spcBef>
                          <a:spcPts val="0"/>
                        </a:spcBef>
                        <a:spcAft>
                          <a:spcPts val="0"/>
                        </a:spcAft>
                        <a:buNone/>
                      </a:pPr>
                      <a:r>
                        <a:t/>
                      </a:r>
                      <a:endParaRPr/>
                    </a:p>
                  </a:txBody>
                  <a:tcPr marT="91425" marB="91425" marR="91425" marL="91425">
                    <a:lnL cap="flat" cmpd="sng" w="9525">
                      <a:solidFill>
                        <a:schemeClr val="dk2">
                          <a:alpha val="0"/>
                        </a:schemeClr>
                      </a:solidFill>
                      <a:prstDash val="dot"/>
                      <a:round/>
                      <a:headEnd len="sm" w="sm" type="none"/>
                      <a:tailEnd len="sm" w="sm" type="none"/>
                    </a:lnL>
                    <a:lnR cap="flat" cmpd="sng" w="9525">
                      <a:solidFill>
                        <a:schemeClr val="dk2">
                          <a:alpha val="0"/>
                        </a:schemeClr>
                      </a:solidFill>
                      <a:prstDash val="dot"/>
                      <a:round/>
                      <a:headEnd len="sm" w="sm" type="none"/>
                      <a:tailEnd len="sm" w="sm" type="none"/>
                    </a:lnR>
                    <a:lnT cap="flat" cmpd="sng" w="19050">
                      <a:solidFill>
                        <a:schemeClr val="dk1"/>
                      </a:solidFill>
                      <a:prstDash val="solid"/>
                      <a:round/>
                      <a:headEnd len="sm" w="sm" type="none"/>
                      <a:tailEnd len="sm" w="sm" type="none"/>
                    </a:lnT>
                    <a:lnB cap="flat" cmpd="sng" w="19050">
                      <a:solidFill>
                        <a:schemeClr val="accent2"/>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2">
                          <a:alpha val="0"/>
                        </a:schemeClr>
                      </a:solidFill>
                      <a:prstDash val="dot"/>
                      <a:round/>
                      <a:headEnd len="sm" w="sm" type="none"/>
                      <a:tailEnd len="sm" w="sm" type="none"/>
                    </a:lnL>
                    <a:lnR cap="flat" cmpd="sng" w="9525">
                      <a:solidFill>
                        <a:schemeClr val="dk2">
                          <a:alpha val="0"/>
                        </a:schemeClr>
                      </a:solidFill>
                      <a:prstDash val="dot"/>
                      <a:round/>
                      <a:headEnd len="sm" w="sm" type="none"/>
                      <a:tailEnd len="sm" w="sm" type="none"/>
                    </a:lnR>
                    <a:lnT cap="flat" cmpd="sng" w="19050">
                      <a:solidFill>
                        <a:schemeClr val="dk1"/>
                      </a:solidFill>
                      <a:prstDash val="solid"/>
                      <a:round/>
                      <a:headEnd len="sm" w="sm" type="none"/>
                      <a:tailEnd len="sm" w="sm" type="none"/>
                    </a:lnT>
                    <a:lnB cap="flat" cmpd="sng" w="19050">
                      <a:solidFill>
                        <a:schemeClr val="accent2"/>
                      </a:solidFill>
                      <a:prstDash val="solid"/>
                      <a:round/>
                      <a:headEnd len="sm" w="sm" type="none"/>
                      <a:tailEnd len="sm" w="sm" type="none"/>
                    </a:lnB>
                  </a:tcPr>
                </a:tc>
              </a:tr>
              <a:tr h="798525">
                <a:tc>
                  <a:txBody>
                    <a:bodyPr/>
                    <a:lstStyle/>
                    <a:p>
                      <a:pPr indent="0" lvl="0" marL="0" rtl="0" algn="l">
                        <a:spcBef>
                          <a:spcPts val="0"/>
                        </a:spcBef>
                        <a:spcAft>
                          <a:spcPts val="0"/>
                        </a:spcAft>
                        <a:buNone/>
                      </a:pPr>
                      <a:r>
                        <a:t/>
                      </a:r>
                      <a:endParaRPr/>
                    </a:p>
                  </a:txBody>
                  <a:tcPr marT="91425" marB="91425" marR="91425" marL="91425">
                    <a:lnL cap="flat" cmpd="sng" w="9525">
                      <a:solidFill>
                        <a:schemeClr val="dk2">
                          <a:alpha val="0"/>
                        </a:schemeClr>
                      </a:solidFill>
                      <a:prstDash val="dot"/>
                      <a:round/>
                      <a:headEnd len="sm" w="sm" type="none"/>
                      <a:tailEnd len="sm" w="sm" type="none"/>
                    </a:lnL>
                    <a:lnR cap="flat" cmpd="sng" w="9525">
                      <a:solidFill>
                        <a:schemeClr val="dk2">
                          <a:alpha val="0"/>
                        </a:schemeClr>
                      </a:solidFill>
                      <a:prstDash val="dot"/>
                      <a:round/>
                      <a:headEnd len="sm" w="sm" type="none"/>
                      <a:tailEnd len="sm" w="sm" type="none"/>
                    </a:lnR>
                    <a:lnT cap="flat" cmpd="sng" w="19050">
                      <a:solidFill>
                        <a:schemeClr val="accent2"/>
                      </a:solidFill>
                      <a:prstDash val="solid"/>
                      <a:round/>
                      <a:headEnd len="sm" w="sm" type="none"/>
                      <a:tailEnd len="sm" w="sm" type="none"/>
                    </a:lnT>
                    <a:lnB cap="flat" cmpd="sng" w="19050">
                      <a:solidFill>
                        <a:schemeClr val="accent2"/>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2">
                          <a:alpha val="0"/>
                        </a:schemeClr>
                      </a:solidFill>
                      <a:prstDash val="dot"/>
                      <a:round/>
                      <a:headEnd len="sm" w="sm" type="none"/>
                      <a:tailEnd len="sm" w="sm" type="none"/>
                    </a:lnL>
                    <a:lnR cap="flat" cmpd="sng" w="9525">
                      <a:solidFill>
                        <a:schemeClr val="dk2">
                          <a:alpha val="0"/>
                        </a:schemeClr>
                      </a:solidFill>
                      <a:prstDash val="dot"/>
                      <a:round/>
                      <a:headEnd len="sm" w="sm" type="none"/>
                      <a:tailEnd len="sm" w="sm" type="none"/>
                    </a:lnR>
                    <a:lnT cap="flat" cmpd="sng" w="19050">
                      <a:solidFill>
                        <a:schemeClr val="accent2"/>
                      </a:solidFill>
                      <a:prstDash val="solid"/>
                      <a:round/>
                      <a:headEnd len="sm" w="sm" type="none"/>
                      <a:tailEnd len="sm" w="sm" type="none"/>
                    </a:lnT>
                    <a:lnB cap="flat" cmpd="sng" w="19050">
                      <a:solidFill>
                        <a:schemeClr val="accent2"/>
                      </a:solidFill>
                      <a:prstDash val="solid"/>
                      <a:round/>
                      <a:headEnd len="sm" w="sm" type="none"/>
                      <a:tailEnd len="sm" w="sm" type="none"/>
                    </a:lnB>
                  </a:tcPr>
                </a:tc>
              </a:tr>
              <a:tr h="798525">
                <a:tc>
                  <a:txBody>
                    <a:bodyPr/>
                    <a:lstStyle/>
                    <a:p>
                      <a:pPr indent="0" lvl="0" marL="0" rtl="0" algn="l">
                        <a:spcBef>
                          <a:spcPts val="0"/>
                        </a:spcBef>
                        <a:spcAft>
                          <a:spcPts val="0"/>
                        </a:spcAft>
                        <a:buNone/>
                      </a:pPr>
                      <a:r>
                        <a:t/>
                      </a:r>
                      <a:endParaRPr/>
                    </a:p>
                  </a:txBody>
                  <a:tcPr marT="91425" marB="91425" marR="91425" marL="91425">
                    <a:lnL cap="flat" cmpd="sng" w="9525">
                      <a:solidFill>
                        <a:schemeClr val="dk2">
                          <a:alpha val="0"/>
                        </a:schemeClr>
                      </a:solidFill>
                      <a:prstDash val="dot"/>
                      <a:round/>
                      <a:headEnd len="sm" w="sm" type="none"/>
                      <a:tailEnd len="sm" w="sm" type="none"/>
                    </a:lnL>
                    <a:lnR cap="flat" cmpd="sng" w="9525">
                      <a:solidFill>
                        <a:schemeClr val="dk2">
                          <a:alpha val="0"/>
                        </a:schemeClr>
                      </a:solidFill>
                      <a:prstDash val="dot"/>
                      <a:round/>
                      <a:headEnd len="sm" w="sm" type="none"/>
                      <a:tailEnd len="sm" w="sm" type="none"/>
                    </a:lnR>
                    <a:lnT cap="flat" cmpd="sng" w="19050">
                      <a:solidFill>
                        <a:schemeClr val="accent2"/>
                      </a:solidFill>
                      <a:prstDash val="solid"/>
                      <a:round/>
                      <a:headEnd len="sm" w="sm" type="none"/>
                      <a:tailEnd len="sm" w="sm" type="none"/>
                    </a:lnT>
                    <a:lnB cap="flat" cmpd="sng" w="19050">
                      <a:solidFill>
                        <a:schemeClr val="accent2"/>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2">
                          <a:alpha val="0"/>
                        </a:schemeClr>
                      </a:solidFill>
                      <a:prstDash val="dot"/>
                      <a:round/>
                      <a:headEnd len="sm" w="sm" type="none"/>
                      <a:tailEnd len="sm" w="sm" type="none"/>
                    </a:lnL>
                    <a:lnR cap="flat" cmpd="sng" w="9525">
                      <a:solidFill>
                        <a:schemeClr val="dk2">
                          <a:alpha val="0"/>
                        </a:schemeClr>
                      </a:solidFill>
                      <a:prstDash val="dot"/>
                      <a:round/>
                      <a:headEnd len="sm" w="sm" type="none"/>
                      <a:tailEnd len="sm" w="sm" type="none"/>
                    </a:lnR>
                    <a:lnT cap="flat" cmpd="sng" w="19050">
                      <a:solidFill>
                        <a:schemeClr val="accent2"/>
                      </a:solidFill>
                      <a:prstDash val="solid"/>
                      <a:round/>
                      <a:headEnd len="sm" w="sm" type="none"/>
                      <a:tailEnd len="sm" w="sm" type="none"/>
                    </a:lnT>
                    <a:lnB cap="flat" cmpd="sng" w="19050">
                      <a:solidFill>
                        <a:schemeClr val="accent2"/>
                      </a:solidFill>
                      <a:prstDash val="solid"/>
                      <a:round/>
                      <a:headEnd len="sm" w="sm" type="none"/>
                      <a:tailEnd len="sm" w="sm" type="none"/>
                    </a:lnB>
                  </a:tcPr>
                </a:tc>
              </a:tr>
              <a:tr h="798525">
                <a:tc>
                  <a:txBody>
                    <a:bodyPr/>
                    <a:lstStyle/>
                    <a:p>
                      <a:pPr indent="0" lvl="0" marL="0" rtl="0" algn="l">
                        <a:spcBef>
                          <a:spcPts val="0"/>
                        </a:spcBef>
                        <a:spcAft>
                          <a:spcPts val="0"/>
                        </a:spcAft>
                        <a:buNone/>
                      </a:pPr>
                      <a:r>
                        <a:t/>
                      </a:r>
                      <a:endParaRPr/>
                    </a:p>
                  </a:txBody>
                  <a:tcPr marT="91425" marB="91425" marR="91425" marL="91425">
                    <a:lnL cap="flat" cmpd="sng" w="9525">
                      <a:solidFill>
                        <a:schemeClr val="dk2">
                          <a:alpha val="0"/>
                        </a:schemeClr>
                      </a:solidFill>
                      <a:prstDash val="dot"/>
                      <a:round/>
                      <a:headEnd len="sm" w="sm" type="none"/>
                      <a:tailEnd len="sm" w="sm" type="none"/>
                    </a:lnL>
                    <a:lnR cap="flat" cmpd="sng" w="9525">
                      <a:solidFill>
                        <a:schemeClr val="dk2">
                          <a:alpha val="0"/>
                        </a:schemeClr>
                      </a:solidFill>
                      <a:prstDash val="dot"/>
                      <a:round/>
                      <a:headEnd len="sm" w="sm" type="none"/>
                      <a:tailEnd len="sm" w="sm" type="none"/>
                    </a:lnR>
                    <a:lnT cap="flat" cmpd="sng" w="19050">
                      <a:solidFill>
                        <a:schemeClr val="accent2"/>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2">
                          <a:alpha val="0"/>
                        </a:schemeClr>
                      </a:solidFill>
                      <a:prstDash val="dot"/>
                      <a:round/>
                      <a:headEnd len="sm" w="sm" type="none"/>
                      <a:tailEnd len="sm" w="sm" type="none"/>
                    </a:lnL>
                    <a:lnR cap="flat" cmpd="sng" w="9525">
                      <a:solidFill>
                        <a:schemeClr val="dk2">
                          <a:alpha val="0"/>
                        </a:schemeClr>
                      </a:solidFill>
                      <a:prstDash val="dot"/>
                      <a:round/>
                      <a:headEnd len="sm" w="sm" type="none"/>
                      <a:tailEnd len="sm" w="sm" type="none"/>
                    </a:lnR>
                    <a:lnT cap="flat" cmpd="sng" w="19050">
                      <a:solidFill>
                        <a:schemeClr val="accent2"/>
                      </a:solidFill>
                      <a:prstDash val="solid"/>
                      <a:round/>
                      <a:headEnd len="sm" w="sm" type="none"/>
                      <a:tailEnd len="sm" w="sm" type="none"/>
                    </a:lnT>
                    <a:lnB cap="flat" cmpd="sng" w="19050">
                      <a:solidFill>
                        <a:schemeClr val="dk1"/>
                      </a:solidFill>
                      <a:prstDash val="solid"/>
                      <a:round/>
                      <a:headEnd len="sm" w="sm" type="none"/>
                      <a:tailEnd len="sm" w="sm" type="none"/>
                    </a:lnB>
                  </a:tcPr>
                </a:tc>
              </a:tr>
            </a:tbl>
          </a:graphicData>
        </a:graphic>
      </p:graphicFrame>
      <p:sp>
        <p:nvSpPr>
          <p:cNvPr id="265" name="Google Shape;265;p42"/>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solidFill>
                  <a:schemeClr val="dk1"/>
                </a:solidFill>
              </a:rPr>
              <a:t>Sichtbare Fortschritte zu erzielen</a:t>
            </a:r>
            <a:endParaRPr sz="2520">
              <a:solidFill>
                <a:schemeClr val="dk1"/>
              </a:solidFill>
            </a:endParaRPr>
          </a:p>
        </p:txBody>
      </p:sp>
      <p:sp>
        <p:nvSpPr>
          <p:cNvPr id="266" name="Google Shape;266;p42"/>
          <p:cNvSpPr txBox="1"/>
          <p:nvPr/>
        </p:nvSpPr>
        <p:spPr>
          <a:xfrm>
            <a:off x="457200" y="1372375"/>
            <a:ext cx="3423600" cy="798600"/>
          </a:xfrm>
          <a:prstGeom prst="rect">
            <a:avLst/>
          </a:prstGeom>
          <a:noFill/>
          <a:ln>
            <a:noFill/>
          </a:ln>
        </p:spPr>
        <p:txBody>
          <a:bodyPr anchorCtr="0" anchor="ctr" bIns="91425" lIns="0" spcFirstLastPara="1" rIns="0" wrap="square" tIns="91425">
            <a:noAutofit/>
          </a:bodyPr>
          <a:lstStyle/>
          <a:p>
            <a:pPr indent="0" lvl="0" marL="0" rtl="0" algn="l">
              <a:lnSpc>
                <a:spcPct val="80000"/>
              </a:lnSpc>
              <a:spcBef>
                <a:spcPts val="0"/>
              </a:spcBef>
              <a:spcAft>
                <a:spcPts val="1000"/>
              </a:spcAft>
              <a:buNone/>
            </a:pPr>
            <a:r>
              <a:rPr lang="en" sz="2200">
                <a:solidFill>
                  <a:schemeClr val="dk1"/>
                </a:solidFill>
                <a:latin typeface="Hanken Grotesk SemiBold"/>
                <a:ea typeface="Hanken Grotesk SemiBold"/>
                <a:cs typeface="Hanken Grotesk SemiBold"/>
                <a:sym typeface="Hanken Grotesk SemiBold"/>
              </a:rPr>
              <a:t>25%</a:t>
            </a:r>
            <a:endParaRPr sz="2200">
              <a:solidFill>
                <a:schemeClr val="dk1"/>
              </a:solidFill>
              <a:latin typeface="Hanken Grotesk SemiBold"/>
              <a:ea typeface="Hanken Grotesk SemiBold"/>
              <a:cs typeface="Hanken Grotesk SemiBold"/>
              <a:sym typeface="Hanken Grotesk SemiBold"/>
            </a:endParaRPr>
          </a:p>
        </p:txBody>
      </p:sp>
      <p:sp>
        <p:nvSpPr>
          <p:cNvPr id="267" name="Google Shape;267;p42"/>
          <p:cNvSpPr txBox="1"/>
          <p:nvPr/>
        </p:nvSpPr>
        <p:spPr>
          <a:xfrm>
            <a:off x="457200" y="2172450"/>
            <a:ext cx="3423600" cy="798600"/>
          </a:xfrm>
          <a:prstGeom prst="rect">
            <a:avLst/>
          </a:prstGeom>
          <a:noFill/>
          <a:ln>
            <a:noFill/>
          </a:ln>
        </p:spPr>
        <p:txBody>
          <a:bodyPr anchorCtr="0" anchor="ctr" bIns="91425" lIns="0" spcFirstLastPara="1" rIns="0" wrap="square" tIns="91425">
            <a:noAutofit/>
          </a:bodyPr>
          <a:lstStyle/>
          <a:p>
            <a:pPr indent="0" lvl="0" marL="0" rtl="0" algn="l">
              <a:lnSpc>
                <a:spcPct val="80000"/>
              </a:lnSpc>
              <a:spcBef>
                <a:spcPts val="0"/>
              </a:spcBef>
              <a:spcAft>
                <a:spcPts val="1000"/>
              </a:spcAft>
              <a:buNone/>
            </a:pPr>
            <a:r>
              <a:rPr lang="en" sz="2200">
                <a:solidFill>
                  <a:schemeClr val="dk1"/>
                </a:solidFill>
                <a:latin typeface="Hanken Grotesk SemiBold"/>
                <a:ea typeface="Hanken Grotesk SemiBold"/>
                <a:cs typeface="Hanken Grotesk SemiBold"/>
                <a:sym typeface="Hanken Grotesk SemiBold"/>
              </a:rPr>
              <a:t>50</a:t>
            </a:r>
            <a:endParaRPr sz="2200">
              <a:solidFill>
                <a:schemeClr val="dk1"/>
              </a:solidFill>
              <a:latin typeface="Hanken Grotesk SemiBold"/>
              <a:ea typeface="Hanken Grotesk SemiBold"/>
              <a:cs typeface="Hanken Grotesk SemiBold"/>
              <a:sym typeface="Hanken Grotesk SemiBold"/>
            </a:endParaRPr>
          </a:p>
        </p:txBody>
      </p:sp>
      <p:sp>
        <p:nvSpPr>
          <p:cNvPr id="268" name="Google Shape;268;p42"/>
          <p:cNvSpPr txBox="1"/>
          <p:nvPr/>
        </p:nvSpPr>
        <p:spPr>
          <a:xfrm>
            <a:off x="457200" y="2969425"/>
            <a:ext cx="3423600" cy="798600"/>
          </a:xfrm>
          <a:prstGeom prst="rect">
            <a:avLst/>
          </a:prstGeom>
          <a:noFill/>
          <a:ln>
            <a:noFill/>
          </a:ln>
        </p:spPr>
        <p:txBody>
          <a:bodyPr anchorCtr="0" anchor="ctr" bIns="91425" lIns="0" spcFirstLastPara="1" rIns="0" wrap="square" tIns="91425">
            <a:noAutofit/>
          </a:bodyPr>
          <a:lstStyle/>
          <a:p>
            <a:pPr indent="0" lvl="0" marL="0" rtl="0" algn="l">
              <a:lnSpc>
                <a:spcPct val="80000"/>
              </a:lnSpc>
              <a:spcBef>
                <a:spcPts val="0"/>
              </a:spcBef>
              <a:spcAft>
                <a:spcPts val="1000"/>
              </a:spcAft>
              <a:buNone/>
            </a:pPr>
            <a:r>
              <a:rPr lang="en" sz="2200">
                <a:solidFill>
                  <a:schemeClr val="dk1"/>
                </a:solidFill>
                <a:latin typeface="Hanken Grotesk SemiBold"/>
                <a:ea typeface="Hanken Grotesk SemiBold"/>
                <a:cs typeface="Hanken Grotesk SemiBold"/>
                <a:sym typeface="Hanken Grotesk SemiBold"/>
              </a:rPr>
              <a:t>20</a:t>
            </a:r>
            <a:endParaRPr sz="2200">
              <a:solidFill>
                <a:schemeClr val="dk1"/>
              </a:solidFill>
              <a:latin typeface="Hanken Grotesk SemiBold"/>
              <a:ea typeface="Hanken Grotesk SemiBold"/>
              <a:cs typeface="Hanken Grotesk SemiBold"/>
              <a:sym typeface="Hanken Grotesk SemiBold"/>
            </a:endParaRPr>
          </a:p>
        </p:txBody>
      </p:sp>
      <p:sp>
        <p:nvSpPr>
          <p:cNvPr id="269" name="Google Shape;269;p42"/>
          <p:cNvSpPr txBox="1"/>
          <p:nvPr/>
        </p:nvSpPr>
        <p:spPr>
          <a:xfrm>
            <a:off x="457200" y="3768025"/>
            <a:ext cx="3423600" cy="798600"/>
          </a:xfrm>
          <a:prstGeom prst="rect">
            <a:avLst/>
          </a:prstGeom>
          <a:noFill/>
          <a:ln>
            <a:noFill/>
          </a:ln>
        </p:spPr>
        <p:txBody>
          <a:bodyPr anchorCtr="0" anchor="ctr" bIns="91425" lIns="0" spcFirstLastPara="1" rIns="0" wrap="square" tIns="91425">
            <a:noAutofit/>
          </a:bodyPr>
          <a:lstStyle/>
          <a:p>
            <a:pPr indent="0" lvl="0" marL="0" rtl="0" algn="l">
              <a:lnSpc>
                <a:spcPct val="80000"/>
              </a:lnSpc>
              <a:spcBef>
                <a:spcPts val="0"/>
              </a:spcBef>
              <a:spcAft>
                <a:spcPts val="1000"/>
              </a:spcAft>
              <a:buNone/>
            </a:pPr>
            <a:r>
              <a:rPr lang="en" sz="2200">
                <a:solidFill>
                  <a:schemeClr val="dk1"/>
                </a:solidFill>
                <a:latin typeface="Hanken Grotesk SemiBold"/>
                <a:ea typeface="Hanken Grotesk SemiBold"/>
                <a:cs typeface="Hanken Grotesk SemiBold"/>
                <a:sym typeface="Hanken Grotesk SemiBold"/>
              </a:rPr>
              <a:t>10</a:t>
            </a:r>
            <a:endParaRPr sz="2200">
              <a:solidFill>
                <a:schemeClr val="dk1"/>
              </a:solidFill>
              <a:latin typeface="Hanken Grotesk SemiBold"/>
              <a:ea typeface="Hanken Grotesk SemiBold"/>
              <a:cs typeface="Hanken Grotesk SemiBold"/>
              <a:sym typeface="Hanken Grotesk SemiBold"/>
            </a:endParaRPr>
          </a:p>
        </p:txBody>
      </p:sp>
      <p:sp>
        <p:nvSpPr>
          <p:cNvPr id="270" name="Google Shape;270;p42"/>
          <p:cNvSpPr txBox="1"/>
          <p:nvPr/>
        </p:nvSpPr>
        <p:spPr>
          <a:xfrm>
            <a:off x="4126750" y="1372375"/>
            <a:ext cx="4560000" cy="798600"/>
          </a:xfrm>
          <a:prstGeom prst="rect">
            <a:avLst/>
          </a:prstGeom>
          <a:noFill/>
          <a:ln>
            <a:noFill/>
          </a:ln>
        </p:spPr>
        <p:txBody>
          <a:bodyPr anchorCtr="0" anchor="ctr" bIns="91425" lIns="0" spcFirstLastPara="1" rIns="0" wrap="square" tIns="91425">
            <a:noAutofit/>
          </a:bodyPr>
          <a:lstStyle/>
          <a:p>
            <a:pPr indent="0" lvl="0" marL="0" rtl="0" algn="l">
              <a:lnSpc>
                <a:spcPct val="80000"/>
              </a:lnSpc>
              <a:spcBef>
                <a:spcPts val="0"/>
              </a:spcBef>
              <a:spcAft>
                <a:spcPts val="1000"/>
              </a:spcAft>
              <a:buNone/>
            </a:pPr>
            <a:r>
              <a:rPr lang="en" sz="2200">
                <a:solidFill>
                  <a:schemeClr val="dk1"/>
                </a:solidFill>
                <a:latin typeface="Hanken Grotesk Light"/>
                <a:ea typeface="Hanken Grotesk Light"/>
                <a:cs typeface="Hanken Grotesk Light"/>
                <a:sym typeface="Hanken Grotesk Light"/>
              </a:rPr>
              <a:t>Zunahme der Einschreibungen</a:t>
            </a:r>
            <a:endParaRPr sz="2200">
              <a:solidFill>
                <a:schemeClr val="dk1"/>
              </a:solidFill>
              <a:latin typeface="Hanken Grotesk Light"/>
              <a:ea typeface="Hanken Grotesk Light"/>
              <a:cs typeface="Hanken Grotesk Light"/>
              <a:sym typeface="Hanken Grotesk Light"/>
            </a:endParaRPr>
          </a:p>
        </p:txBody>
      </p:sp>
      <p:sp>
        <p:nvSpPr>
          <p:cNvPr id="271" name="Google Shape;271;p42"/>
          <p:cNvSpPr txBox="1"/>
          <p:nvPr/>
        </p:nvSpPr>
        <p:spPr>
          <a:xfrm>
            <a:off x="4126750" y="2172450"/>
            <a:ext cx="4560000" cy="798600"/>
          </a:xfrm>
          <a:prstGeom prst="rect">
            <a:avLst/>
          </a:prstGeom>
          <a:noFill/>
          <a:ln>
            <a:noFill/>
          </a:ln>
        </p:spPr>
        <p:txBody>
          <a:bodyPr anchorCtr="0" anchor="ctr" bIns="91425" lIns="0" spcFirstLastPara="1" rIns="0" wrap="square" tIns="91425">
            <a:noAutofit/>
          </a:bodyPr>
          <a:lstStyle/>
          <a:p>
            <a:pPr indent="0" lvl="0" marL="0" rtl="0" algn="l">
              <a:lnSpc>
                <a:spcPct val="80000"/>
              </a:lnSpc>
              <a:spcBef>
                <a:spcPts val="0"/>
              </a:spcBef>
              <a:spcAft>
                <a:spcPts val="1000"/>
              </a:spcAft>
              <a:buNone/>
            </a:pPr>
            <a:r>
              <a:rPr lang="en" sz="2200">
                <a:solidFill>
                  <a:schemeClr val="dk1"/>
                </a:solidFill>
                <a:latin typeface="Hanken Grotesk Light"/>
                <a:ea typeface="Hanken Grotesk Light"/>
                <a:cs typeface="Hanken Grotesk Light"/>
                <a:sym typeface="Hanken Grotesk Light"/>
              </a:rPr>
              <a:t>Vergebene Stipendien</a:t>
            </a:r>
            <a:endParaRPr sz="2200">
              <a:solidFill>
                <a:schemeClr val="dk1"/>
              </a:solidFill>
              <a:latin typeface="Hanken Grotesk Light"/>
              <a:ea typeface="Hanken Grotesk Light"/>
              <a:cs typeface="Hanken Grotesk Light"/>
              <a:sym typeface="Hanken Grotesk Light"/>
            </a:endParaRPr>
          </a:p>
        </p:txBody>
      </p:sp>
      <p:sp>
        <p:nvSpPr>
          <p:cNvPr id="272" name="Google Shape;272;p42"/>
          <p:cNvSpPr txBox="1"/>
          <p:nvPr/>
        </p:nvSpPr>
        <p:spPr>
          <a:xfrm>
            <a:off x="4126750" y="2969425"/>
            <a:ext cx="4560000" cy="798600"/>
          </a:xfrm>
          <a:prstGeom prst="rect">
            <a:avLst/>
          </a:prstGeom>
          <a:noFill/>
          <a:ln>
            <a:noFill/>
          </a:ln>
        </p:spPr>
        <p:txBody>
          <a:bodyPr anchorCtr="0" anchor="ctr" bIns="91425" lIns="0" spcFirstLastPara="1" rIns="0" wrap="square" tIns="91425">
            <a:noAutofit/>
          </a:bodyPr>
          <a:lstStyle/>
          <a:p>
            <a:pPr indent="0" lvl="0" marL="0" rtl="0" algn="l">
              <a:lnSpc>
                <a:spcPct val="80000"/>
              </a:lnSpc>
              <a:spcBef>
                <a:spcPts val="0"/>
              </a:spcBef>
              <a:spcAft>
                <a:spcPts val="1000"/>
              </a:spcAft>
              <a:buNone/>
            </a:pPr>
            <a:r>
              <a:rPr lang="en" sz="2200">
                <a:solidFill>
                  <a:schemeClr val="dk1"/>
                </a:solidFill>
                <a:latin typeface="Hanken Grotesk Light"/>
                <a:ea typeface="Hanken Grotesk Light"/>
                <a:cs typeface="Hanken Grotesk Light"/>
                <a:sym typeface="Hanken Grotesk Light"/>
              </a:rPr>
              <a:t>Sprachförderunterricht</a:t>
            </a:r>
            <a:endParaRPr sz="2200">
              <a:solidFill>
                <a:schemeClr val="dk1"/>
              </a:solidFill>
              <a:latin typeface="Hanken Grotesk Light"/>
              <a:ea typeface="Hanken Grotesk Light"/>
              <a:cs typeface="Hanken Grotesk Light"/>
              <a:sym typeface="Hanken Grotesk Light"/>
            </a:endParaRPr>
          </a:p>
        </p:txBody>
      </p:sp>
      <p:sp>
        <p:nvSpPr>
          <p:cNvPr id="273" name="Google Shape;273;p42"/>
          <p:cNvSpPr txBox="1"/>
          <p:nvPr/>
        </p:nvSpPr>
        <p:spPr>
          <a:xfrm>
            <a:off x="4126750" y="3768025"/>
            <a:ext cx="4560000" cy="798600"/>
          </a:xfrm>
          <a:prstGeom prst="rect">
            <a:avLst/>
          </a:prstGeom>
          <a:noFill/>
          <a:ln>
            <a:noFill/>
          </a:ln>
        </p:spPr>
        <p:txBody>
          <a:bodyPr anchorCtr="0" anchor="ctr" bIns="91425" lIns="0" spcFirstLastPara="1" rIns="0" wrap="square" tIns="91425">
            <a:noAutofit/>
          </a:bodyPr>
          <a:lstStyle/>
          <a:p>
            <a:pPr indent="0" lvl="0" marL="0" rtl="0" algn="l">
              <a:lnSpc>
                <a:spcPct val="80000"/>
              </a:lnSpc>
              <a:spcBef>
                <a:spcPts val="0"/>
              </a:spcBef>
              <a:spcAft>
                <a:spcPts val="1000"/>
              </a:spcAft>
              <a:buNone/>
            </a:pPr>
            <a:r>
              <a:rPr lang="en" sz="2200">
                <a:solidFill>
                  <a:schemeClr val="dk1"/>
                </a:solidFill>
                <a:latin typeface="Hanken Grotesk Light"/>
                <a:ea typeface="Hanken Grotesk Light"/>
                <a:cs typeface="Hanken Grotesk Light"/>
                <a:sym typeface="Hanken Grotesk Light"/>
              </a:rPr>
              <a:t>Gegründete Partnerschaften</a:t>
            </a:r>
            <a:endParaRPr sz="2200">
              <a:solidFill>
                <a:schemeClr val="dk1"/>
              </a:solidFill>
              <a:latin typeface="Hanken Grotesk Light"/>
              <a:ea typeface="Hanken Grotesk Light"/>
              <a:cs typeface="Hanken Grotesk Light"/>
              <a:sym typeface="Hanken Grotesk 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graphicFrame>
        <p:nvGraphicFramePr>
          <p:cNvPr id="278" name="Google Shape;278;p43"/>
          <p:cNvGraphicFramePr/>
          <p:nvPr/>
        </p:nvGraphicFramePr>
        <p:xfrm>
          <a:off x="457200" y="1216275"/>
          <a:ext cx="3000000" cy="3000000"/>
        </p:xfrm>
        <a:graphic>
          <a:graphicData uri="http://schemas.openxmlformats.org/drawingml/2006/table">
            <a:tbl>
              <a:tblPr>
                <a:noFill/>
                <a:tableStyleId>{25802D51-6F42-4E79-B6BD-B68801C9165E}</a:tableStyleId>
              </a:tblPr>
              <a:tblGrid>
                <a:gridCol w="2077375"/>
                <a:gridCol w="6152225"/>
              </a:tblGrid>
              <a:tr h="1117475">
                <a:tc>
                  <a:txBody>
                    <a:bodyPr/>
                    <a:lstStyle/>
                    <a:p>
                      <a:pPr indent="0" lvl="0" marL="0" rtl="0" algn="l">
                        <a:spcBef>
                          <a:spcPts val="0"/>
                        </a:spcBef>
                        <a:spcAft>
                          <a:spcPts val="0"/>
                        </a:spcAft>
                        <a:buNone/>
                      </a:pPr>
                      <a:r>
                        <a:t/>
                      </a:r>
                      <a:endParaRPr>
                        <a:latin typeface="Hanken Grotesk"/>
                        <a:ea typeface="Hanken Grotesk"/>
                        <a:cs typeface="Hanken Grotesk"/>
                        <a:sym typeface="Hanken Grotesk"/>
                      </a:endParaRPr>
                    </a:p>
                  </a:txBody>
                  <a:tcPr marT="91425" marB="91425" marR="91425" marL="91425">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a:latin typeface="Hanken Grotesk"/>
                        <a:ea typeface="Hanken Grotesk"/>
                        <a:cs typeface="Hanken Grotesk"/>
                        <a:sym typeface="Hanken Grotesk"/>
                      </a:endParaRPr>
                    </a:p>
                  </a:txBody>
                  <a:tcPr marT="91425" marB="91425" marR="91425" marL="91425">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r h="1117475">
                <a:tc>
                  <a:txBody>
                    <a:bodyPr/>
                    <a:lstStyle/>
                    <a:p>
                      <a:pPr indent="0" lvl="0" marL="0" rtl="0" algn="l">
                        <a:spcBef>
                          <a:spcPts val="0"/>
                        </a:spcBef>
                        <a:spcAft>
                          <a:spcPts val="0"/>
                        </a:spcAft>
                        <a:buNone/>
                      </a:pPr>
                      <a:r>
                        <a:t/>
                      </a:r>
                      <a:endParaRPr>
                        <a:latin typeface="Hanken Grotesk"/>
                        <a:ea typeface="Hanken Grotesk"/>
                        <a:cs typeface="Hanken Grotesk"/>
                        <a:sym typeface="Hanken Grotesk"/>
                      </a:endParaRPr>
                    </a:p>
                  </a:txBody>
                  <a:tcPr marT="91425" marB="91425" marR="91425" marL="91425">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a:latin typeface="Hanken Grotesk"/>
                        <a:ea typeface="Hanken Grotesk"/>
                        <a:cs typeface="Hanken Grotesk"/>
                        <a:sym typeface="Hanken Grotesk"/>
                      </a:endParaRPr>
                    </a:p>
                  </a:txBody>
                  <a:tcPr marT="91425" marB="91425" marR="91425" marL="91425">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r h="1117475">
                <a:tc>
                  <a:txBody>
                    <a:bodyPr/>
                    <a:lstStyle/>
                    <a:p>
                      <a:pPr indent="0" lvl="0" marL="0" rtl="0" algn="l">
                        <a:spcBef>
                          <a:spcPts val="0"/>
                        </a:spcBef>
                        <a:spcAft>
                          <a:spcPts val="0"/>
                        </a:spcAft>
                        <a:buNone/>
                      </a:pPr>
                      <a:r>
                        <a:t/>
                      </a:r>
                      <a:endParaRPr>
                        <a:latin typeface="Hanken Grotesk"/>
                        <a:ea typeface="Hanken Grotesk"/>
                        <a:cs typeface="Hanken Grotesk"/>
                        <a:sym typeface="Hanken Grotesk"/>
                      </a:endParaRPr>
                    </a:p>
                  </a:txBody>
                  <a:tcPr marT="91425" marB="91425" marR="91425" marL="91425">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a:latin typeface="Hanken Grotesk"/>
                        <a:ea typeface="Hanken Grotesk"/>
                        <a:cs typeface="Hanken Grotesk"/>
                        <a:sym typeface="Hanken Grotesk"/>
                      </a:endParaRPr>
                    </a:p>
                  </a:txBody>
                  <a:tcPr marT="91425" marB="91425" marR="91425" marL="91425">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bl>
          </a:graphicData>
        </a:graphic>
      </p:graphicFrame>
      <p:sp>
        <p:nvSpPr>
          <p:cNvPr id="279" name="Google Shape;279;p43"/>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solidFill>
                  <a:schemeClr val="dk1"/>
                </a:solidFill>
              </a:rPr>
              <a:t>Fallbeispiel: Bedarfsanalyse und Datenerhebung</a:t>
            </a:r>
            <a:endParaRPr sz="2520">
              <a:solidFill>
                <a:schemeClr val="dk1"/>
              </a:solidFill>
            </a:endParaRPr>
          </a:p>
        </p:txBody>
      </p:sp>
      <p:sp>
        <p:nvSpPr>
          <p:cNvPr id="280" name="Google Shape;280;p43"/>
          <p:cNvSpPr txBox="1"/>
          <p:nvPr>
            <p:ph idx="4294967295" type="body"/>
          </p:nvPr>
        </p:nvSpPr>
        <p:spPr>
          <a:xfrm>
            <a:off x="2749850" y="1292400"/>
            <a:ext cx="50238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200"/>
              </a:spcAft>
              <a:buNone/>
            </a:pPr>
            <a:r>
              <a:rPr lang="en" sz="1400">
                <a:solidFill>
                  <a:schemeClr val="dk1"/>
                </a:solidFill>
              </a:rPr>
              <a:t>Fatima sah sich mit kulturellen und sprachlichen Barrieren, einem Mangel an Informationen und Schwierigkeiten bei der Suche nach einer Kinderbetreuung konfrontiert.</a:t>
            </a:r>
            <a:endParaRPr sz="1400">
              <a:solidFill>
                <a:schemeClr val="dk1"/>
              </a:solidFill>
            </a:endParaRPr>
          </a:p>
        </p:txBody>
      </p:sp>
      <p:sp>
        <p:nvSpPr>
          <p:cNvPr id="281" name="Google Shape;281;p43"/>
          <p:cNvSpPr txBox="1"/>
          <p:nvPr>
            <p:ph idx="4294967295" type="body"/>
          </p:nvPr>
        </p:nvSpPr>
        <p:spPr>
          <a:xfrm>
            <a:off x="2749850" y="2399379"/>
            <a:ext cx="50238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200"/>
              </a:spcAft>
              <a:buNone/>
            </a:pPr>
            <a:r>
              <a:rPr lang="en" sz="1400">
                <a:solidFill>
                  <a:schemeClr val="dk1"/>
                </a:solidFill>
              </a:rPr>
              <a:t>Die Einrichtung entwickelte einen Plan mit Sprachförderkursen, Informationsveranstaltungen, </a:t>
            </a:r>
            <a:r>
              <a:rPr lang="en" sz="1400">
                <a:solidFill>
                  <a:schemeClr val="dk1"/>
                </a:solidFill>
              </a:rPr>
              <a:t>Kinderbetreuungsangeboten</a:t>
            </a:r>
            <a:r>
              <a:rPr lang="en" sz="1400">
                <a:solidFill>
                  <a:schemeClr val="dk1"/>
                </a:solidFill>
              </a:rPr>
              <a:t> und finanzieller Unterstützung.</a:t>
            </a:r>
            <a:endParaRPr sz="1400">
              <a:solidFill>
                <a:schemeClr val="dk1"/>
              </a:solidFill>
            </a:endParaRPr>
          </a:p>
        </p:txBody>
      </p:sp>
      <p:sp>
        <p:nvSpPr>
          <p:cNvPr id="282" name="Google Shape;282;p43"/>
          <p:cNvSpPr txBox="1"/>
          <p:nvPr>
            <p:ph idx="4294967295" type="subTitle"/>
          </p:nvPr>
        </p:nvSpPr>
        <p:spPr>
          <a:xfrm>
            <a:off x="457200" y="1292500"/>
            <a:ext cx="1828800" cy="986100"/>
          </a:xfrm>
          <a:prstGeom prst="rect">
            <a:avLst/>
          </a:prstGeom>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b="1" lang="en" sz="1400">
                <a:solidFill>
                  <a:schemeClr val="dk1"/>
                </a:solidFill>
              </a:rPr>
              <a:t>Fatimas Herausforderungen</a:t>
            </a:r>
            <a:endParaRPr b="1" sz="1400">
              <a:solidFill>
                <a:schemeClr val="dk1"/>
              </a:solidFill>
            </a:endParaRPr>
          </a:p>
        </p:txBody>
      </p:sp>
      <p:sp>
        <p:nvSpPr>
          <p:cNvPr id="283" name="Google Shape;283;p43"/>
          <p:cNvSpPr txBox="1"/>
          <p:nvPr>
            <p:ph idx="4294967295" type="subTitle"/>
          </p:nvPr>
        </p:nvSpPr>
        <p:spPr>
          <a:xfrm>
            <a:off x="457200" y="2399425"/>
            <a:ext cx="1828800" cy="986100"/>
          </a:xfrm>
          <a:prstGeom prst="rect">
            <a:avLst/>
          </a:prstGeom>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b="1" lang="en" sz="1400">
                <a:solidFill>
                  <a:schemeClr val="dk1"/>
                </a:solidFill>
              </a:rPr>
              <a:t>Umfassender Plan</a:t>
            </a:r>
            <a:endParaRPr b="1" sz="1400">
              <a:solidFill>
                <a:schemeClr val="dk1"/>
              </a:solidFill>
            </a:endParaRPr>
          </a:p>
        </p:txBody>
      </p:sp>
      <p:sp>
        <p:nvSpPr>
          <p:cNvPr id="284" name="Google Shape;284;p43"/>
          <p:cNvSpPr txBox="1"/>
          <p:nvPr>
            <p:ph idx="4294967295" type="subTitle"/>
          </p:nvPr>
        </p:nvSpPr>
        <p:spPr>
          <a:xfrm>
            <a:off x="457200" y="3506400"/>
            <a:ext cx="1828800" cy="986100"/>
          </a:xfrm>
          <a:prstGeom prst="rect">
            <a:avLst/>
          </a:prstGeom>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b="1" lang="en" sz="1400">
                <a:solidFill>
                  <a:schemeClr val="dk1"/>
                </a:solidFill>
              </a:rPr>
              <a:t>Partnerschaften</a:t>
            </a:r>
            <a:endParaRPr b="1" sz="1400">
              <a:solidFill>
                <a:schemeClr val="dk1"/>
              </a:solidFill>
            </a:endParaRPr>
          </a:p>
        </p:txBody>
      </p:sp>
      <p:sp>
        <p:nvSpPr>
          <p:cNvPr id="285" name="Google Shape;285;p43"/>
          <p:cNvSpPr txBox="1"/>
          <p:nvPr>
            <p:ph idx="4294967295" type="body"/>
          </p:nvPr>
        </p:nvSpPr>
        <p:spPr>
          <a:xfrm>
            <a:off x="2749850" y="3506396"/>
            <a:ext cx="50238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200"/>
              </a:spcAft>
              <a:buNone/>
            </a:pPr>
            <a:r>
              <a:rPr lang="en" sz="1400">
                <a:solidFill>
                  <a:schemeClr val="dk1"/>
                </a:solidFill>
              </a:rPr>
              <a:t>Die Einrichtung arbeitete mit Hilfsorganisationen, Branchenverbänden und Arbeitgebern zusammen, um Ressourcen und Praktika bereitzustellen.</a:t>
            </a:r>
            <a:endParaRPr sz="1400">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9" name="Shape 289"/>
        <p:cNvGrpSpPr/>
        <p:nvPr/>
      </p:nvGrpSpPr>
      <p:grpSpPr>
        <a:xfrm>
          <a:off x="0" y="0"/>
          <a:ext cx="0" cy="0"/>
          <a:chOff x="0" y="0"/>
          <a:chExt cx="0" cy="0"/>
        </a:xfrm>
      </p:grpSpPr>
      <p:sp>
        <p:nvSpPr>
          <p:cNvPr id="290" name="Google Shape;290;p44"/>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Fallbeispiel: Plan und Ressourcenzuweisung</a:t>
            </a:r>
            <a:endParaRPr sz="2520"/>
          </a:p>
        </p:txBody>
      </p:sp>
      <p:sp>
        <p:nvSpPr>
          <p:cNvPr id="291" name="Google Shape;291;p44"/>
          <p:cNvSpPr txBox="1"/>
          <p:nvPr>
            <p:ph idx="4294967295" type="body"/>
          </p:nvPr>
        </p:nvSpPr>
        <p:spPr>
          <a:xfrm>
            <a:off x="3076819" y="1060200"/>
            <a:ext cx="5610000" cy="1105800"/>
          </a:xfrm>
          <a:prstGeom prst="rect">
            <a:avLst/>
          </a:prstGeom>
          <a:noFill/>
        </p:spPr>
        <p:txBody>
          <a:bodyPr anchorCtr="0" anchor="ctr" bIns="91425" lIns="365750" spcFirstLastPara="1" rIns="182875" wrap="square" tIns="91425">
            <a:noAutofit/>
          </a:bodyPr>
          <a:lstStyle/>
          <a:p>
            <a:pPr indent="0" lvl="0" marL="0" rtl="0" algn="l">
              <a:lnSpc>
                <a:spcPct val="105000"/>
              </a:lnSpc>
              <a:spcBef>
                <a:spcPts val="0"/>
              </a:spcBef>
              <a:spcAft>
                <a:spcPts val="1200"/>
              </a:spcAft>
              <a:buNone/>
            </a:pPr>
            <a:r>
              <a:rPr lang="en" sz="1100">
                <a:solidFill>
                  <a:schemeClr val="dk1"/>
                </a:solidFill>
              </a:rPr>
              <a:t>Die Einrichtung entwickelte einen Plan, der Sprachkurse, Informationsveranstaltungen, Kinderbetreuungsdienste und finanzielle Unterstützung für Flüchtlingsstudenten umfasste.</a:t>
            </a:r>
            <a:endParaRPr sz="1100">
              <a:solidFill>
                <a:schemeClr val="dk1"/>
              </a:solidFill>
            </a:endParaRPr>
          </a:p>
        </p:txBody>
      </p:sp>
      <p:sp>
        <p:nvSpPr>
          <p:cNvPr id="292" name="Google Shape;292;p44"/>
          <p:cNvSpPr txBox="1"/>
          <p:nvPr>
            <p:ph idx="4294967295" type="body"/>
          </p:nvPr>
        </p:nvSpPr>
        <p:spPr>
          <a:xfrm>
            <a:off x="3076819" y="2301414"/>
            <a:ext cx="5610000" cy="1105800"/>
          </a:xfrm>
          <a:prstGeom prst="rect">
            <a:avLst/>
          </a:prstGeom>
          <a:noFill/>
        </p:spPr>
        <p:txBody>
          <a:bodyPr anchorCtr="0" anchor="ctr" bIns="91425" lIns="365750" spcFirstLastPara="1" rIns="182875" wrap="square" tIns="91425">
            <a:noAutofit/>
          </a:bodyPr>
          <a:lstStyle/>
          <a:p>
            <a:pPr indent="0" lvl="0" marL="0" rtl="0" algn="l">
              <a:lnSpc>
                <a:spcPct val="105000"/>
              </a:lnSpc>
              <a:spcBef>
                <a:spcPts val="0"/>
              </a:spcBef>
              <a:spcAft>
                <a:spcPts val="1200"/>
              </a:spcAft>
              <a:buNone/>
            </a:pPr>
            <a:r>
              <a:rPr lang="en" sz="1100">
                <a:solidFill>
                  <a:schemeClr val="dk1"/>
                </a:solidFill>
              </a:rPr>
              <a:t>Die Einrichtung arbeitete mit Hilfsorganisationen, Branchenverbänden und Arbeitgebern zusammen, um zusätzliche Ressourcen für Flüchtlingsstudenten bereitzustellen.</a:t>
            </a:r>
            <a:endParaRPr sz="1100">
              <a:solidFill>
                <a:schemeClr val="dk1"/>
              </a:solidFill>
            </a:endParaRPr>
          </a:p>
        </p:txBody>
      </p:sp>
      <p:sp>
        <p:nvSpPr>
          <p:cNvPr id="293" name="Google Shape;293;p44"/>
          <p:cNvSpPr txBox="1"/>
          <p:nvPr>
            <p:ph idx="4294967295" type="subTitle"/>
          </p:nvPr>
        </p:nvSpPr>
        <p:spPr>
          <a:xfrm>
            <a:off x="910425" y="1060312"/>
            <a:ext cx="2166300" cy="1105800"/>
          </a:xfrm>
          <a:prstGeom prst="rect">
            <a:avLst/>
          </a:prstGeom>
          <a:noFill/>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lang="en" sz="1300">
                <a:solidFill>
                  <a:schemeClr val="dk1"/>
                </a:solidFill>
              </a:rPr>
              <a:t>Umfassender Plan</a:t>
            </a:r>
            <a:endParaRPr sz="1300">
              <a:solidFill>
                <a:schemeClr val="dk1"/>
              </a:solidFill>
            </a:endParaRPr>
          </a:p>
        </p:txBody>
      </p:sp>
      <p:sp>
        <p:nvSpPr>
          <p:cNvPr id="294" name="Google Shape;294;p44"/>
          <p:cNvSpPr txBox="1"/>
          <p:nvPr>
            <p:ph idx="4294967295" type="subTitle"/>
          </p:nvPr>
        </p:nvSpPr>
        <p:spPr>
          <a:xfrm>
            <a:off x="910425" y="2301463"/>
            <a:ext cx="2166300" cy="1105800"/>
          </a:xfrm>
          <a:prstGeom prst="rect">
            <a:avLst/>
          </a:prstGeom>
          <a:noFill/>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lang="en" sz="1300">
                <a:solidFill>
                  <a:schemeClr val="dk1"/>
                </a:solidFill>
              </a:rPr>
              <a:t>Partnerschaften</a:t>
            </a:r>
            <a:endParaRPr sz="1300">
              <a:solidFill>
                <a:schemeClr val="dk1"/>
              </a:solidFill>
            </a:endParaRPr>
          </a:p>
        </p:txBody>
      </p:sp>
      <p:sp>
        <p:nvSpPr>
          <p:cNvPr id="295" name="Google Shape;295;p44"/>
          <p:cNvSpPr txBox="1"/>
          <p:nvPr>
            <p:ph idx="4294967295" type="subTitle"/>
          </p:nvPr>
        </p:nvSpPr>
        <p:spPr>
          <a:xfrm>
            <a:off x="910425" y="3542670"/>
            <a:ext cx="2166300" cy="1105800"/>
          </a:xfrm>
          <a:prstGeom prst="rect">
            <a:avLst/>
          </a:prstGeom>
          <a:noFill/>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lang="en" sz="1300">
                <a:solidFill>
                  <a:schemeClr val="dk1"/>
                </a:solidFill>
              </a:rPr>
              <a:t>Vielfalt und Integration</a:t>
            </a:r>
            <a:endParaRPr sz="1300">
              <a:solidFill>
                <a:schemeClr val="dk1"/>
              </a:solidFill>
            </a:endParaRPr>
          </a:p>
        </p:txBody>
      </p:sp>
      <p:cxnSp>
        <p:nvCxnSpPr>
          <p:cNvPr id="296" name="Google Shape;296;p44"/>
          <p:cNvCxnSpPr/>
          <p:nvPr/>
        </p:nvCxnSpPr>
        <p:spPr>
          <a:xfrm>
            <a:off x="571450" y="1060200"/>
            <a:ext cx="0" cy="3588300"/>
          </a:xfrm>
          <a:prstGeom prst="straightConnector1">
            <a:avLst/>
          </a:prstGeom>
          <a:noFill/>
          <a:ln cap="flat" cmpd="sng" w="9525">
            <a:solidFill>
              <a:schemeClr val="dk1"/>
            </a:solidFill>
            <a:prstDash val="dot"/>
            <a:round/>
            <a:headEnd len="med" w="med" type="none"/>
            <a:tailEnd len="med" w="med" type="none"/>
          </a:ln>
        </p:spPr>
      </p:cxnSp>
      <p:cxnSp>
        <p:nvCxnSpPr>
          <p:cNvPr id="297" name="Google Shape;297;p44"/>
          <p:cNvCxnSpPr/>
          <p:nvPr/>
        </p:nvCxnSpPr>
        <p:spPr>
          <a:xfrm>
            <a:off x="531525" y="2854350"/>
            <a:ext cx="378900" cy="0"/>
          </a:xfrm>
          <a:prstGeom prst="straightConnector1">
            <a:avLst/>
          </a:prstGeom>
          <a:noFill/>
          <a:ln cap="flat" cmpd="sng" w="19050">
            <a:solidFill>
              <a:schemeClr val="dk1"/>
            </a:solidFill>
            <a:prstDash val="solid"/>
            <a:round/>
            <a:headEnd len="med" w="med" type="oval"/>
            <a:tailEnd len="med" w="med" type="none"/>
          </a:ln>
        </p:spPr>
      </p:cxnSp>
      <p:cxnSp>
        <p:nvCxnSpPr>
          <p:cNvPr id="298" name="Google Shape;298;p44"/>
          <p:cNvCxnSpPr/>
          <p:nvPr/>
        </p:nvCxnSpPr>
        <p:spPr>
          <a:xfrm>
            <a:off x="531525" y="4075650"/>
            <a:ext cx="378900" cy="0"/>
          </a:xfrm>
          <a:prstGeom prst="straightConnector1">
            <a:avLst/>
          </a:prstGeom>
          <a:noFill/>
          <a:ln cap="flat" cmpd="sng" w="19050">
            <a:solidFill>
              <a:schemeClr val="dk1"/>
            </a:solidFill>
            <a:prstDash val="solid"/>
            <a:round/>
            <a:headEnd len="med" w="med" type="oval"/>
            <a:tailEnd len="med" w="med" type="none"/>
          </a:ln>
        </p:spPr>
      </p:cxnSp>
      <p:cxnSp>
        <p:nvCxnSpPr>
          <p:cNvPr id="299" name="Google Shape;299;p44"/>
          <p:cNvCxnSpPr/>
          <p:nvPr/>
        </p:nvCxnSpPr>
        <p:spPr>
          <a:xfrm>
            <a:off x="531525" y="1633050"/>
            <a:ext cx="378900" cy="0"/>
          </a:xfrm>
          <a:prstGeom prst="straightConnector1">
            <a:avLst/>
          </a:prstGeom>
          <a:noFill/>
          <a:ln cap="flat" cmpd="sng" w="19050">
            <a:solidFill>
              <a:schemeClr val="dk1"/>
            </a:solidFill>
            <a:prstDash val="solid"/>
            <a:round/>
            <a:headEnd len="med" w="med" type="oval"/>
            <a:tailEnd len="med" w="med" type="none"/>
          </a:ln>
        </p:spPr>
      </p:cxnSp>
      <p:sp>
        <p:nvSpPr>
          <p:cNvPr id="300" name="Google Shape;300;p44"/>
          <p:cNvSpPr txBox="1"/>
          <p:nvPr>
            <p:ph idx="4294967295" type="body"/>
          </p:nvPr>
        </p:nvSpPr>
        <p:spPr>
          <a:xfrm>
            <a:off x="3076819" y="3542670"/>
            <a:ext cx="5610000" cy="1105800"/>
          </a:xfrm>
          <a:prstGeom prst="rect">
            <a:avLst/>
          </a:prstGeom>
          <a:noFill/>
        </p:spPr>
        <p:txBody>
          <a:bodyPr anchorCtr="0" anchor="ctr" bIns="91425" lIns="365750" spcFirstLastPara="1" rIns="182875" wrap="square" tIns="91425">
            <a:noAutofit/>
          </a:bodyPr>
          <a:lstStyle/>
          <a:p>
            <a:pPr indent="0" lvl="0" marL="0" rtl="0" algn="l">
              <a:lnSpc>
                <a:spcPct val="105000"/>
              </a:lnSpc>
              <a:spcBef>
                <a:spcPts val="0"/>
              </a:spcBef>
              <a:spcAft>
                <a:spcPts val="1200"/>
              </a:spcAft>
              <a:buNone/>
            </a:pPr>
            <a:r>
              <a:rPr lang="en" sz="1100">
                <a:solidFill>
                  <a:schemeClr val="dk1"/>
                </a:solidFill>
              </a:rPr>
              <a:t>Die Einrichtung stellte Mitarbeiter mit unterschiedlichem Hintergrund ein und führte ein Peer-Mentoring-Programm ein, um ein integratives Umfeld zu schaffen und geflüchtete Studierende zu unterstützen.</a:t>
            </a:r>
            <a:endParaRPr sz="1100">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45"/>
          <p:cNvSpPr txBox="1"/>
          <p:nvPr>
            <p:ph idx="1" type="body"/>
          </p:nvPr>
        </p:nvSpPr>
        <p:spPr>
          <a:xfrm>
            <a:off x="2064350" y="1140000"/>
            <a:ext cx="52521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Die Einrichtung arbeitete mit örtlichen Organisationen zur Unterstützung von Flüchtlingen zusammen, um Fatima mit zusätzlichen Ressourcen zu versorgen.</a:t>
            </a:r>
            <a:endParaRPr/>
          </a:p>
        </p:txBody>
      </p:sp>
      <p:sp>
        <p:nvSpPr>
          <p:cNvPr id="306" name="Google Shape;306;p45"/>
          <p:cNvSpPr txBox="1"/>
          <p:nvPr>
            <p:ph idx="2" type="body"/>
          </p:nvPr>
        </p:nvSpPr>
        <p:spPr>
          <a:xfrm>
            <a:off x="2064350" y="2361288"/>
            <a:ext cx="52521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Die Einrichtung ging Partnerschaften mit der Industrie ein, um Praktikumsmöglichkeiten für Flüchtlingsstudenten zu schaffen.</a:t>
            </a:r>
            <a:endParaRPr/>
          </a:p>
        </p:txBody>
      </p:sp>
      <p:sp>
        <p:nvSpPr>
          <p:cNvPr id="307" name="Google Shape;307;p45"/>
          <p:cNvSpPr txBox="1"/>
          <p:nvPr>
            <p:ph idx="6" type="body"/>
          </p:nvPr>
        </p:nvSpPr>
        <p:spPr>
          <a:xfrm>
            <a:off x="2064350" y="3582588"/>
            <a:ext cx="52521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Die Einrichtung ging eine Partnerschaft mit Arbeitgebern ein, um Praktikumsmöglichkeiten für Flüchtlingsstudenten zu schaffen.</a:t>
            </a:r>
            <a:endParaRPr/>
          </a:p>
        </p:txBody>
      </p:sp>
      <p:sp>
        <p:nvSpPr>
          <p:cNvPr id="308" name="Google Shape;308;p45"/>
          <p:cNvSpPr txBox="1"/>
          <p:nvPr>
            <p:ph idx="3" type="subTitle"/>
          </p:nvPr>
        </p:nvSpPr>
        <p:spPr>
          <a:xfrm>
            <a:off x="457200" y="1140100"/>
            <a:ext cx="14040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Zusammenarbeit mit Organisationen</a:t>
            </a:r>
            <a:endParaRPr/>
          </a:p>
        </p:txBody>
      </p:sp>
      <p:sp>
        <p:nvSpPr>
          <p:cNvPr id="309" name="Google Shape;309;p45"/>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Fallbeispiel: Partnerschaften und Zusammenarbeit</a:t>
            </a:r>
            <a:endParaRPr sz="2520"/>
          </a:p>
        </p:txBody>
      </p:sp>
      <p:sp>
        <p:nvSpPr>
          <p:cNvPr id="310" name="Google Shape;310;p45"/>
          <p:cNvSpPr txBox="1"/>
          <p:nvPr>
            <p:ph idx="4" type="subTitle"/>
          </p:nvPr>
        </p:nvSpPr>
        <p:spPr>
          <a:xfrm>
            <a:off x="457200" y="2361338"/>
            <a:ext cx="14040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Partnerschaft mit der Industrie</a:t>
            </a:r>
            <a:endParaRPr/>
          </a:p>
        </p:txBody>
      </p:sp>
      <p:sp>
        <p:nvSpPr>
          <p:cNvPr id="311" name="Google Shape;311;p45"/>
          <p:cNvSpPr txBox="1"/>
          <p:nvPr>
            <p:ph idx="5" type="subTitle"/>
          </p:nvPr>
        </p:nvSpPr>
        <p:spPr>
          <a:xfrm>
            <a:off x="457200" y="3582600"/>
            <a:ext cx="14040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Partnerschaften mit Arbeitgebern</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46"/>
          <p:cNvSpPr txBox="1"/>
          <p:nvPr>
            <p:ph idx="1" type="body"/>
          </p:nvPr>
        </p:nvSpPr>
        <p:spPr>
          <a:xfrm>
            <a:off x="457200" y="1902000"/>
            <a:ext cx="2606100" cy="2670000"/>
          </a:xfrm>
          <a:prstGeom prst="rect">
            <a:avLst/>
          </a:prstGeom>
        </p:spPr>
        <p:txBody>
          <a:bodyPr anchorCtr="0" anchor="t" bIns="91425" lIns="137150" spcFirstLastPara="1" rIns="137150" wrap="square" tIns="182875">
            <a:noAutofit/>
          </a:bodyPr>
          <a:lstStyle/>
          <a:p>
            <a:pPr indent="0" lvl="0" marL="0" rtl="0" algn="l">
              <a:spcBef>
                <a:spcPts val="0"/>
              </a:spcBef>
              <a:spcAft>
                <a:spcPts val="1000"/>
              </a:spcAft>
              <a:buNone/>
            </a:pPr>
            <a:r>
              <a:rPr lang="en"/>
              <a:t>Fatima, ein syrischer Flüchtling, hatte mit kulturellen und sprachlichen Barrieren zu kämpfen.</a:t>
            </a:r>
            <a:endParaRPr/>
          </a:p>
        </p:txBody>
      </p:sp>
      <p:sp>
        <p:nvSpPr>
          <p:cNvPr id="317" name="Google Shape;317;p46"/>
          <p:cNvSpPr txBox="1"/>
          <p:nvPr>
            <p:ph idx="2" type="body"/>
          </p:nvPr>
        </p:nvSpPr>
        <p:spPr>
          <a:xfrm>
            <a:off x="3237075" y="1901900"/>
            <a:ext cx="2606100" cy="2670000"/>
          </a:xfrm>
          <a:prstGeom prst="rect">
            <a:avLst/>
          </a:prstGeom>
        </p:spPr>
        <p:txBody>
          <a:bodyPr anchorCtr="0" anchor="t" bIns="91425" lIns="137150" spcFirstLastPara="1" rIns="137150" wrap="square" tIns="182875">
            <a:noAutofit/>
          </a:bodyPr>
          <a:lstStyle/>
          <a:p>
            <a:pPr indent="0" lvl="0" marL="0" rtl="0" algn="l">
              <a:spcBef>
                <a:spcPts val="0"/>
              </a:spcBef>
              <a:spcAft>
                <a:spcPts val="1000"/>
              </a:spcAft>
              <a:buNone/>
            </a:pPr>
            <a:r>
              <a:rPr lang="en"/>
              <a:t>Die Einrichtung entwickelte einen Plan mit Sprachunterstützung, Informationsveranstaltungen, Kinderbetreuungsdiensten und finanzieller Unterstützung für Flüchtlingsstudenten.</a:t>
            </a:r>
            <a:endParaRPr/>
          </a:p>
        </p:txBody>
      </p:sp>
      <p:sp>
        <p:nvSpPr>
          <p:cNvPr id="318" name="Google Shape;318;p46"/>
          <p:cNvSpPr txBox="1"/>
          <p:nvPr>
            <p:ph idx="3" type="body"/>
          </p:nvPr>
        </p:nvSpPr>
        <p:spPr>
          <a:xfrm>
            <a:off x="6016800" y="1902000"/>
            <a:ext cx="2606100" cy="2670000"/>
          </a:xfrm>
          <a:prstGeom prst="rect">
            <a:avLst/>
          </a:prstGeom>
        </p:spPr>
        <p:txBody>
          <a:bodyPr anchorCtr="0" anchor="t" bIns="91425" lIns="137150" spcFirstLastPara="1" rIns="137150" wrap="square" tIns="182875">
            <a:noAutofit/>
          </a:bodyPr>
          <a:lstStyle/>
          <a:p>
            <a:pPr indent="0" lvl="0" marL="0" rtl="0" algn="l">
              <a:spcBef>
                <a:spcPts val="0"/>
              </a:spcBef>
              <a:spcAft>
                <a:spcPts val="1000"/>
              </a:spcAft>
              <a:buNone/>
            </a:pPr>
            <a:r>
              <a:rPr lang="en"/>
              <a:t>Die Einrichtung stellte diverses Personal ein, richtete ein Peer-Mentoring-Programm ein und bot Unterstützung in den Bereichen Sprache und akademisches Schreiben an.</a:t>
            </a:r>
            <a:endParaRPr/>
          </a:p>
        </p:txBody>
      </p:sp>
      <p:sp>
        <p:nvSpPr>
          <p:cNvPr id="319" name="Google Shape;319;p46"/>
          <p:cNvSpPr txBox="1"/>
          <p:nvPr>
            <p:ph idx="4" type="subTitle"/>
          </p:nvPr>
        </p:nvSpPr>
        <p:spPr>
          <a:xfrm>
            <a:off x="457200" y="1370125"/>
            <a:ext cx="2606100" cy="572700"/>
          </a:xfrm>
          <a:prstGeom prst="rect">
            <a:avLst/>
          </a:prstGeom>
        </p:spPr>
        <p:txBody>
          <a:bodyPr anchorCtr="0" anchor="ctr" bIns="0" lIns="91425" spcFirstLastPara="1" rIns="91425" wrap="square" tIns="0">
            <a:noAutofit/>
          </a:bodyPr>
          <a:lstStyle/>
          <a:p>
            <a:pPr indent="0" lvl="0" marL="0" rtl="0" algn="l">
              <a:spcBef>
                <a:spcPts val="0"/>
              </a:spcBef>
              <a:spcAft>
                <a:spcPts val="0"/>
              </a:spcAft>
              <a:buNone/>
            </a:pPr>
            <a:r>
              <a:rPr lang="en"/>
              <a:t>Hintergrund des Falls</a:t>
            </a:r>
            <a:endParaRPr/>
          </a:p>
        </p:txBody>
      </p:sp>
      <p:sp>
        <p:nvSpPr>
          <p:cNvPr id="320" name="Google Shape;320;p46"/>
          <p:cNvSpPr txBox="1"/>
          <p:nvPr>
            <p:ph idx="5" type="subTitle"/>
          </p:nvPr>
        </p:nvSpPr>
        <p:spPr>
          <a:xfrm>
            <a:off x="3237000" y="1370125"/>
            <a:ext cx="2606100" cy="572700"/>
          </a:xfrm>
          <a:prstGeom prst="rect">
            <a:avLst/>
          </a:prstGeom>
        </p:spPr>
        <p:txBody>
          <a:bodyPr anchorCtr="0" anchor="ctr" bIns="0" lIns="91425" spcFirstLastPara="1" rIns="91425" wrap="square" tIns="0">
            <a:noAutofit/>
          </a:bodyPr>
          <a:lstStyle/>
          <a:p>
            <a:pPr indent="0" lvl="0" marL="0" rtl="0" algn="l">
              <a:spcBef>
                <a:spcPts val="0"/>
              </a:spcBef>
              <a:spcAft>
                <a:spcPts val="0"/>
              </a:spcAft>
              <a:buNone/>
            </a:pPr>
            <a:r>
              <a:rPr lang="en"/>
              <a:t>Umfassender Plan</a:t>
            </a:r>
            <a:endParaRPr/>
          </a:p>
        </p:txBody>
      </p:sp>
      <p:sp>
        <p:nvSpPr>
          <p:cNvPr id="321" name="Google Shape;321;p46"/>
          <p:cNvSpPr txBox="1"/>
          <p:nvPr>
            <p:ph idx="6" type="subTitle"/>
          </p:nvPr>
        </p:nvSpPr>
        <p:spPr>
          <a:xfrm>
            <a:off x="6016800" y="1370125"/>
            <a:ext cx="2606100" cy="572700"/>
          </a:xfrm>
          <a:prstGeom prst="rect">
            <a:avLst/>
          </a:prstGeom>
        </p:spPr>
        <p:txBody>
          <a:bodyPr anchorCtr="0" anchor="ctr" bIns="0" lIns="91425" spcFirstLastPara="1" rIns="91425" wrap="square" tIns="0">
            <a:noAutofit/>
          </a:bodyPr>
          <a:lstStyle/>
          <a:p>
            <a:pPr indent="0" lvl="0" marL="0" rtl="0" algn="l">
              <a:spcBef>
                <a:spcPts val="0"/>
              </a:spcBef>
              <a:spcAft>
                <a:spcPts val="1000"/>
              </a:spcAft>
              <a:buNone/>
            </a:pPr>
            <a:r>
              <a:rPr lang="en"/>
              <a:t>Diversität und Inklusion</a:t>
            </a:r>
            <a:endParaRPr/>
          </a:p>
        </p:txBody>
      </p:sp>
      <p:sp>
        <p:nvSpPr>
          <p:cNvPr id="322" name="Google Shape;322;p46"/>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Fallbeispiel: Vielfalt und Integration</a:t>
            </a:r>
            <a:endParaRPr sz="252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6" name="Shape 326"/>
        <p:cNvGrpSpPr/>
        <p:nvPr/>
      </p:nvGrpSpPr>
      <p:grpSpPr>
        <a:xfrm>
          <a:off x="0" y="0"/>
          <a:ext cx="0" cy="0"/>
          <a:chOff x="0" y="0"/>
          <a:chExt cx="0" cy="0"/>
        </a:xfrm>
      </p:grpSpPr>
      <p:sp>
        <p:nvSpPr>
          <p:cNvPr id="327" name="Google Shape;327;p47"/>
          <p:cNvSpPr txBox="1"/>
          <p:nvPr>
            <p:ph idx="3" type="body"/>
          </p:nvPr>
        </p:nvSpPr>
        <p:spPr>
          <a:xfrm>
            <a:off x="6016800" y="1481925"/>
            <a:ext cx="2606100" cy="2865600"/>
          </a:xfrm>
          <a:prstGeom prst="rect">
            <a:avLst/>
          </a:prstGeom>
          <a:solidFill>
            <a:srgbClr val="FFFFFF">
              <a:alpha val="75000"/>
            </a:srgbClr>
          </a:solidFill>
        </p:spPr>
        <p:txBody>
          <a:bodyPr anchorCtr="0" anchor="t" bIns="91425" lIns="137150" spcFirstLastPara="1" rIns="137150" wrap="square" tIns="182875">
            <a:noAutofit/>
          </a:bodyPr>
          <a:lstStyle/>
          <a:p>
            <a:pPr indent="0" lvl="0" marL="0" rtl="0" algn="l">
              <a:lnSpc>
                <a:spcPct val="105000"/>
              </a:lnSpc>
              <a:spcBef>
                <a:spcPts val="0"/>
              </a:spcBef>
              <a:spcAft>
                <a:spcPts val="1000"/>
              </a:spcAft>
              <a:buNone/>
            </a:pPr>
            <a:r>
              <a:rPr lang="en">
                <a:solidFill>
                  <a:schemeClr val="lt1"/>
                </a:solidFill>
              </a:rPr>
              <a:t>Eine geeignete Kinderbetreuung zu finden, war für Fatima eine Herausforderung.</a:t>
            </a:r>
            <a:endParaRPr>
              <a:solidFill>
                <a:schemeClr val="lt1"/>
              </a:solidFill>
            </a:endParaRPr>
          </a:p>
        </p:txBody>
      </p:sp>
      <p:sp>
        <p:nvSpPr>
          <p:cNvPr id="328" name="Google Shape;328;p47"/>
          <p:cNvSpPr txBox="1"/>
          <p:nvPr>
            <p:ph idx="2" type="body"/>
          </p:nvPr>
        </p:nvSpPr>
        <p:spPr>
          <a:xfrm>
            <a:off x="3237000" y="1481925"/>
            <a:ext cx="2606100" cy="2865600"/>
          </a:xfrm>
          <a:prstGeom prst="rect">
            <a:avLst/>
          </a:prstGeom>
          <a:solidFill>
            <a:srgbClr val="FFFFFF">
              <a:alpha val="75000"/>
            </a:srgbClr>
          </a:solidFill>
        </p:spPr>
        <p:txBody>
          <a:bodyPr anchorCtr="0" anchor="t" bIns="91425" lIns="137150" spcFirstLastPara="1" rIns="137150" wrap="square" tIns="182875">
            <a:noAutofit/>
          </a:bodyPr>
          <a:lstStyle/>
          <a:p>
            <a:pPr indent="0" lvl="0" marL="0" rtl="0" algn="l">
              <a:lnSpc>
                <a:spcPct val="105000"/>
              </a:lnSpc>
              <a:spcBef>
                <a:spcPts val="0"/>
              </a:spcBef>
              <a:spcAft>
                <a:spcPts val="1000"/>
              </a:spcAft>
              <a:buNone/>
            </a:pPr>
            <a:r>
              <a:rPr lang="en">
                <a:solidFill>
                  <a:schemeClr val="lt1"/>
                </a:solidFill>
              </a:rPr>
              <a:t>Ihr fehlten Informationen über Studienmöglichkeiten und Stipendien für Flüchtlinge.</a:t>
            </a:r>
            <a:endParaRPr>
              <a:solidFill>
                <a:schemeClr val="lt1"/>
              </a:solidFill>
            </a:endParaRPr>
          </a:p>
        </p:txBody>
      </p:sp>
      <p:sp>
        <p:nvSpPr>
          <p:cNvPr id="329" name="Google Shape;329;p47"/>
          <p:cNvSpPr txBox="1"/>
          <p:nvPr>
            <p:ph idx="1" type="body"/>
          </p:nvPr>
        </p:nvSpPr>
        <p:spPr>
          <a:xfrm>
            <a:off x="457200" y="1481925"/>
            <a:ext cx="2606100" cy="2865600"/>
          </a:xfrm>
          <a:prstGeom prst="rect">
            <a:avLst/>
          </a:prstGeom>
          <a:solidFill>
            <a:srgbClr val="FFFFFF">
              <a:alpha val="75000"/>
            </a:srgbClr>
          </a:solidFill>
          <a:ln>
            <a:noFill/>
          </a:ln>
        </p:spPr>
        <p:txBody>
          <a:bodyPr anchorCtr="0" anchor="t" bIns="91425" lIns="137150" spcFirstLastPara="1" rIns="137150" wrap="square" tIns="182875">
            <a:noAutofit/>
          </a:bodyPr>
          <a:lstStyle/>
          <a:p>
            <a:pPr indent="0" lvl="0" marL="0" rtl="0" algn="l">
              <a:lnSpc>
                <a:spcPct val="105000"/>
              </a:lnSpc>
              <a:spcBef>
                <a:spcPts val="0"/>
              </a:spcBef>
              <a:spcAft>
                <a:spcPts val="1000"/>
              </a:spcAft>
              <a:buSzPts val="1018"/>
              <a:buNone/>
            </a:pPr>
            <a:r>
              <a:rPr lang="en">
                <a:solidFill>
                  <a:schemeClr val="lt1"/>
                </a:solidFill>
              </a:rPr>
              <a:t>Fatima hatte mit kulturellen und sprachlichen Barrieren zu kämpfen, um das norwegische Hochschulsystem zu verstehen.</a:t>
            </a:r>
            <a:endParaRPr sz="1400">
              <a:solidFill>
                <a:schemeClr val="lt1"/>
              </a:solidFill>
            </a:endParaRPr>
          </a:p>
        </p:txBody>
      </p:sp>
      <p:sp>
        <p:nvSpPr>
          <p:cNvPr id="330" name="Google Shape;330;p47"/>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solidFill>
                  <a:schemeClr val="dk1"/>
                </a:solidFill>
              </a:rPr>
              <a:t>Die Reise nach Fatima</a:t>
            </a:r>
            <a:endParaRPr sz="2520">
              <a:solidFill>
                <a:schemeClr val="dk1"/>
              </a:solidFill>
            </a:endParaRPr>
          </a:p>
        </p:txBody>
      </p:sp>
      <p:cxnSp>
        <p:nvCxnSpPr>
          <p:cNvPr id="331" name="Google Shape;331;p47"/>
          <p:cNvCxnSpPr/>
          <p:nvPr/>
        </p:nvCxnSpPr>
        <p:spPr>
          <a:xfrm flipH="1" rot="10800000">
            <a:off x="457200" y="4352400"/>
            <a:ext cx="2606100" cy="2100"/>
          </a:xfrm>
          <a:prstGeom prst="straightConnector1">
            <a:avLst/>
          </a:prstGeom>
          <a:noFill/>
          <a:ln cap="flat" cmpd="sng" w="38100">
            <a:solidFill>
              <a:schemeClr val="accent1"/>
            </a:solidFill>
            <a:prstDash val="solid"/>
            <a:round/>
            <a:headEnd len="med" w="med" type="none"/>
            <a:tailEnd len="med" w="med" type="none"/>
          </a:ln>
        </p:spPr>
      </p:cxnSp>
      <p:cxnSp>
        <p:nvCxnSpPr>
          <p:cNvPr id="332" name="Google Shape;332;p47"/>
          <p:cNvCxnSpPr/>
          <p:nvPr/>
        </p:nvCxnSpPr>
        <p:spPr>
          <a:xfrm flipH="1" rot="10800000">
            <a:off x="3237000" y="4352400"/>
            <a:ext cx="2606100" cy="2100"/>
          </a:xfrm>
          <a:prstGeom prst="straightConnector1">
            <a:avLst/>
          </a:prstGeom>
          <a:noFill/>
          <a:ln cap="flat" cmpd="sng" w="38100">
            <a:solidFill>
              <a:schemeClr val="accent4"/>
            </a:solidFill>
            <a:prstDash val="solid"/>
            <a:round/>
            <a:headEnd len="med" w="med" type="none"/>
            <a:tailEnd len="med" w="med" type="none"/>
          </a:ln>
        </p:spPr>
      </p:cxnSp>
      <p:cxnSp>
        <p:nvCxnSpPr>
          <p:cNvPr id="333" name="Google Shape;333;p47"/>
          <p:cNvCxnSpPr/>
          <p:nvPr/>
        </p:nvCxnSpPr>
        <p:spPr>
          <a:xfrm flipH="1" rot="10800000">
            <a:off x="6016800" y="4352400"/>
            <a:ext cx="2606100" cy="2100"/>
          </a:xfrm>
          <a:prstGeom prst="straightConnector1">
            <a:avLst/>
          </a:prstGeom>
          <a:noFill/>
          <a:ln cap="flat" cmpd="sng" w="38100">
            <a:solidFill>
              <a:schemeClr val="accent3"/>
            </a:solidFill>
            <a:prstDash val="solid"/>
            <a:round/>
            <a:headEnd len="med" w="med" type="none"/>
            <a:tailEnd len="med" w="med" type="non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pic>
        <p:nvPicPr>
          <p:cNvPr id="338" name="Google Shape;338;p48"/>
          <p:cNvPicPr preferRelativeResize="0"/>
          <p:nvPr/>
        </p:nvPicPr>
        <p:blipFill>
          <a:blip r:embed="rId3">
            <a:alphaModFix/>
          </a:blip>
          <a:stretch>
            <a:fillRect/>
          </a:stretch>
        </p:blipFill>
        <p:spPr>
          <a:xfrm>
            <a:off x="2160651" y="886725"/>
            <a:ext cx="1551549" cy="940175"/>
          </a:xfrm>
          <a:prstGeom prst="rect">
            <a:avLst/>
          </a:prstGeom>
          <a:noFill/>
          <a:ln>
            <a:noFill/>
          </a:ln>
        </p:spPr>
      </p:pic>
      <p:pic>
        <p:nvPicPr>
          <p:cNvPr id="339" name="Google Shape;339;p48"/>
          <p:cNvPicPr preferRelativeResize="0"/>
          <p:nvPr/>
        </p:nvPicPr>
        <p:blipFill>
          <a:blip r:embed="rId4">
            <a:alphaModFix/>
          </a:blip>
          <a:stretch>
            <a:fillRect/>
          </a:stretch>
        </p:blipFill>
        <p:spPr>
          <a:xfrm>
            <a:off x="5000762" y="1056676"/>
            <a:ext cx="2690028" cy="600275"/>
          </a:xfrm>
          <a:prstGeom prst="rect">
            <a:avLst/>
          </a:prstGeom>
          <a:noFill/>
          <a:ln>
            <a:noFill/>
          </a:ln>
        </p:spPr>
      </p:pic>
      <p:sp>
        <p:nvSpPr>
          <p:cNvPr id="340" name="Google Shape;340;p48"/>
          <p:cNvSpPr txBox="1"/>
          <p:nvPr/>
        </p:nvSpPr>
        <p:spPr>
          <a:xfrm>
            <a:off x="1154250" y="3014975"/>
            <a:ext cx="6835500" cy="1631700"/>
          </a:xfrm>
          <a:prstGeom prst="rect">
            <a:avLst/>
          </a:prstGeom>
          <a:noFill/>
          <a:ln>
            <a:noFill/>
          </a:ln>
        </p:spPr>
        <p:txBody>
          <a:bodyPr anchorCtr="0" anchor="t" bIns="91425" lIns="91425" spcFirstLastPara="1" rIns="91425" wrap="square" tIns="91425">
            <a:spAutoFit/>
          </a:bodyPr>
          <a:lstStyle/>
          <a:p>
            <a:pPr indent="0" lvl="0" marL="457200" rtl="0" algn="ctr">
              <a:spcBef>
                <a:spcPts val="0"/>
              </a:spcBef>
              <a:spcAft>
                <a:spcPts val="0"/>
              </a:spcAft>
              <a:buClr>
                <a:schemeClr val="lt1"/>
              </a:buClr>
              <a:buSzPts val="1100"/>
              <a:buFont typeface="Arial"/>
              <a:buNone/>
            </a:pPr>
            <a:r>
              <a:rPr b="1" lang="en" sz="1050">
                <a:solidFill>
                  <a:srgbClr val="434343"/>
                </a:solidFill>
                <a:latin typeface="Inter"/>
                <a:ea typeface="Inter"/>
                <a:cs typeface="Inter"/>
                <a:sym typeface="Inter"/>
              </a:rPr>
              <a:t>Haftungsausschluss</a:t>
            </a:r>
            <a:endParaRPr b="1" sz="1050">
              <a:solidFill>
                <a:srgbClr val="434343"/>
              </a:solidFill>
              <a:latin typeface="Inter"/>
              <a:ea typeface="Inter"/>
              <a:cs typeface="Inter"/>
              <a:sym typeface="Inter"/>
            </a:endParaRPr>
          </a:p>
          <a:p>
            <a:pPr indent="0" lvl="0" marL="457200" rtl="0" algn="ctr">
              <a:spcBef>
                <a:spcPts val="800"/>
              </a:spcBef>
              <a:spcAft>
                <a:spcPts val="0"/>
              </a:spcAft>
              <a:buClr>
                <a:schemeClr val="lt1"/>
              </a:buClr>
              <a:buSzPts val="1100"/>
              <a:buFont typeface="Arial"/>
              <a:buNone/>
            </a:pPr>
            <a:r>
              <a:rPr lang="en" sz="1050">
                <a:solidFill>
                  <a:srgbClr val="434343"/>
                </a:solidFill>
                <a:latin typeface="Inter"/>
                <a:ea typeface="Inter"/>
                <a:cs typeface="Inter"/>
                <a:sym typeface="Inter"/>
              </a:rPr>
              <a:t>Dieses Projekt wurde mit Unterstützung der Europäischen Kommission finanziert. Der Inhalt dieser Website gibt ausschließlich die Meinung der Autoren wieder und liegt in deren alleiniger Verantwortung. Die Kommission haftet nicht für die Verwendung der hierin enthaltenen Informationen.</a:t>
            </a:r>
            <a:endParaRPr b="1" sz="1050">
              <a:solidFill>
                <a:srgbClr val="434343"/>
              </a:solidFill>
              <a:latin typeface="Inter"/>
              <a:ea typeface="Inter"/>
              <a:cs typeface="Inter"/>
              <a:sym typeface="Inter"/>
            </a:endParaRPr>
          </a:p>
          <a:p>
            <a:pPr indent="0" lvl="0" marL="457200" rtl="0" algn="ctr">
              <a:spcBef>
                <a:spcPts val="800"/>
              </a:spcBef>
              <a:spcAft>
                <a:spcPts val="0"/>
              </a:spcAft>
              <a:buNone/>
            </a:pPr>
            <a:r>
              <a:t/>
            </a:r>
            <a:endParaRPr sz="1050">
              <a:solidFill>
                <a:srgbClr val="434343"/>
              </a:solidFill>
              <a:latin typeface="Inter"/>
              <a:ea typeface="Inter"/>
              <a:cs typeface="Inter"/>
              <a:sym typeface="Inter"/>
            </a:endParaRPr>
          </a:p>
          <a:p>
            <a:pPr indent="0" lvl="0" marL="457200" rtl="0" algn="ctr">
              <a:spcBef>
                <a:spcPts val="800"/>
              </a:spcBef>
              <a:spcAft>
                <a:spcPts val="800"/>
              </a:spcAft>
              <a:buNone/>
            </a:pPr>
            <a:r>
              <a:rPr lang="en" sz="1100" u="sng">
                <a:solidFill>
                  <a:srgbClr val="434343"/>
                </a:solidFill>
                <a:latin typeface="Inter"/>
                <a:ea typeface="Inter"/>
                <a:cs typeface="Inter"/>
                <a:sym typeface="Inter"/>
                <a:hlinkClick r:id="rId5">
                  <a:extLst>
                    <a:ext uri="{A12FA001-AC4F-418D-AE19-62706E023703}">
                      <ahyp:hlinkClr val="tx"/>
                    </a:ext>
                  </a:extLst>
                </a:hlinkClick>
              </a:rPr>
              <a:t>DIGIT </a:t>
            </a:r>
            <a:r>
              <a:rPr lang="en" sz="1100">
                <a:solidFill>
                  <a:srgbClr val="434343"/>
                </a:solidFill>
                <a:latin typeface="Inter"/>
                <a:ea typeface="Inter"/>
                <a:cs typeface="Inter"/>
                <a:sym typeface="Inter"/>
              </a:rPr>
              <a:t>© 2023 by </a:t>
            </a:r>
            <a:r>
              <a:rPr lang="en" sz="1100" u="sng">
                <a:solidFill>
                  <a:srgbClr val="434343"/>
                </a:solidFill>
                <a:latin typeface="Inter"/>
                <a:ea typeface="Inter"/>
                <a:cs typeface="Inter"/>
                <a:sym typeface="Inter"/>
                <a:hlinkClick r:id="rId6">
                  <a:extLst>
                    <a:ext uri="{A12FA001-AC4F-418D-AE19-62706E023703}">
                      <ahyp:hlinkClr val="tx"/>
                    </a:ext>
                  </a:extLst>
                </a:hlinkClick>
              </a:rPr>
              <a:t>Vistula University </a:t>
            </a:r>
            <a:r>
              <a:rPr lang="en" sz="1100">
                <a:solidFill>
                  <a:srgbClr val="434343"/>
                </a:solidFill>
                <a:latin typeface="Inter"/>
                <a:ea typeface="Inter"/>
                <a:cs typeface="Inter"/>
                <a:sym typeface="Inter"/>
              </a:rPr>
              <a:t>is licensed under </a:t>
            </a:r>
            <a:r>
              <a:rPr lang="en" sz="1100" u="sng">
                <a:solidFill>
                  <a:srgbClr val="434343"/>
                </a:solidFill>
                <a:latin typeface="Inter"/>
                <a:ea typeface="Inter"/>
                <a:cs typeface="Inter"/>
                <a:sym typeface="Inter"/>
                <a:hlinkClick r:id="rId7">
                  <a:extLst>
                    <a:ext uri="{A12FA001-AC4F-418D-AE19-62706E023703}">
                      <ahyp:hlinkClr val="tx"/>
                    </a:ext>
                  </a:extLst>
                </a:hlinkClick>
              </a:rPr>
              <a:t>CC BY-NC-ND 4.0 </a:t>
            </a:r>
            <a:endParaRPr sz="1050">
              <a:solidFill>
                <a:srgbClr val="434343"/>
              </a:solidFill>
              <a:latin typeface="Inter"/>
              <a:ea typeface="Inter"/>
              <a:cs typeface="Inter"/>
              <a:sym typeface="Inte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34"/>
          <p:cNvSpPr txBox="1"/>
          <p:nvPr>
            <p:ph idx="1" type="body"/>
          </p:nvPr>
        </p:nvSpPr>
        <p:spPr>
          <a:xfrm>
            <a:off x="457200" y="1017725"/>
            <a:ext cx="4114800" cy="3717900"/>
          </a:xfrm>
          <a:prstGeom prst="rect">
            <a:avLst/>
          </a:prstGeom>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Font typeface="Inter"/>
              <a:buChar char="•"/>
            </a:pPr>
            <a:r>
              <a:rPr lang="en">
                <a:latin typeface="Inter"/>
                <a:ea typeface="Inter"/>
                <a:cs typeface="Inter"/>
                <a:sym typeface="Inter"/>
              </a:rPr>
              <a:t>Einführung</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Hintergrund der Herausforderung</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Hemmnisse und Handlungsempfehlungen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Empfehlungen für Hochschul Fachleute</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Empfehlungen für HE-Entscheidungsträger</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Empfehlungen für politische Entscheidungsträger</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Empfehlungen für andere Stakeholder</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Schritt-für-Schritt-Umsetzung</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Sichtbare Fortschritte zu erzielen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Fallbeispiel Einleitung</a:t>
            </a:r>
            <a:endParaRPr>
              <a:latin typeface="Inter"/>
              <a:ea typeface="Inter"/>
              <a:cs typeface="Inter"/>
              <a:sym typeface="Inter"/>
            </a:endParaRPr>
          </a:p>
          <a:p>
            <a:pPr indent="0" lvl="0" marL="457200" rtl="0" algn="l">
              <a:lnSpc>
                <a:spcPct val="100000"/>
              </a:lnSpc>
              <a:spcBef>
                <a:spcPts val="800"/>
              </a:spcBef>
              <a:spcAft>
                <a:spcPts val="800"/>
              </a:spcAft>
              <a:buNone/>
            </a:pPr>
            <a:r>
              <a:t/>
            </a:r>
            <a:endParaRPr>
              <a:latin typeface="Inter"/>
              <a:ea typeface="Inter"/>
              <a:cs typeface="Inter"/>
              <a:sym typeface="Inter"/>
            </a:endParaRPr>
          </a:p>
        </p:txBody>
      </p:sp>
      <p:sp>
        <p:nvSpPr>
          <p:cNvPr id="182" name="Google Shape;182;p34"/>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latin typeface="Hanken Grotesk SemiBold"/>
                <a:ea typeface="Hanken Grotesk SemiBold"/>
                <a:cs typeface="Hanken Grotesk SemiBold"/>
                <a:sym typeface="Hanken Grotesk SemiBold"/>
              </a:rPr>
              <a:t>Agenda</a:t>
            </a:r>
            <a:endParaRPr sz="2520">
              <a:latin typeface="Hanken Grotesk SemiBold"/>
              <a:ea typeface="Hanken Grotesk SemiBold"/>
              <a:cs typeface="Hanken Grotesk SemiBold"/>
              <a:sym typeface="Hanken Grotesk SemiBold"/>
            </a:endParaRPr>
          </a:p>
        </p:txBody>
      </p:sp>
      <p:sp>
        <p:nvSpPr>
          <p:cNvPr id="183" name="Google Shape;183;p34"/>
          <p:cNvSpPr txBox="1"/>
          <p:nvPr>
            <p:ph idx="1" type="body"/>
          </p:nvPr>
        </p:nvSpPr>
        <p:spPr>
          <a:xfrm>
            <a:off x="4572000" y="1017725"/>
            <a:ext cx="4572000" cy="3717900"/>
          </a:xfrm>
          <a:prstGeom prst="rect">
            <a:avLst/>
          </a:prstGeom>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Font typeface="Inter"/>
              <a:buChar char="•"/>
            </a:pPr>
            <a:r>
              <a:rPr lang="en">
                <a:latin typeface="Inter"/>
                <a:ea typeface="Inter"/>
                <a:cs typeface="Inter"/>
                <a:sym typeface="Inter"/>
              </a:rPr>
              <a:t>Fallbeispiel: Bedarfsanalyse und Datenerhebung</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Fallbeispiel: Plan und Ressourcenzuweisung</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Fallbeispiel: Partnerschaften und Zusammenarbeit</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Fallbeispiel: Vielfalt und Integration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Die Reise nach Fatima</a:t>
            </a:r>
            <a:endParaRPr>
              <a:latin typeface="Inter"/>
              <a:ea typeface="Inter"/>
              <a:cs typeface="Inter"/>
              <a:sym typeface="Inter"/>
            </a:endParaRPr>
          </a:p>
          <a:p>
            <a:pPr indent="0" lvl="0" marL="457200" rtl="0" algn="l">
              <a:lnSpc>
                <a:spcPct val="100000"/>
              </a:lnSpc>
              <a:spcBef>
                <a:spcPts val="800"/>
              </a:spcBef>
              <a:spcAft>
                <a:spcPts val="800"/>
              </a:spcAft>
              <a:buNone/>
            </a:pPr>
            <a:r>
              <a:t/>
            </a:r>
            <a:endParaRPr>
              <a:latin typeface="Inter"/>
              <a:ea typeface="Inter"/>
              <a:cs typeface="Inter"/>
              <a:sym typeface="Inte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graphicFrame>
        <p:nvGraphicFramePr>
          <p:cNvPr id="188" name="Google Shape;188;p35"/>
          <p:cNvGraphicFramePr/>
          <p:nvPr/>
        </p:nvGraphicFramePr>
        <p:xfrm>
          <a:off x="457200" y="1216275"/>
          <a:ext cx="3000000" cy="3000000"/>
        </p:xfrm>
        <a:graphic>
          <a:graphicData uri="http://schemas.openxmlformats.org/drawingml/2006/table">
            <a:tbl>
              <a:tblPr>
                <a:noFill/>
                <a:tableStyleId>{25802D51-6F42-4E79-B6BD-B68801C9165E}</a:tableStyleId>
              </a:tblPr>
              <a:tblGrid>
                <a:gridCol w="2077375"/>
                <a:gridCol w="6152225"/>
              </a:tblGrid>
              <a:tr h="1117475">
                <a:tc>
                  <a:txBody>
                    <a:bodyPr/>
                    <a:lstStyle/>
                    <a:p>
                      <a:pPr indent="0" lvl="0" marL="0" rtl="0" algn="l">
                        <a:spcBef>
                          <a:spcPts val="0"/>
                        </a:spcBef>
                        <a:spcAft>
                          <a:spcPts val="0"/>
                        </a:spcAft>
                        <a:buNone/>
                      </a:pPr>
                      <a:r>
                        <a:t/>
                      </a:r>
                      <a:endParaRPr/>
                    </a:p>
                  </a:txBody>
                  <a:tcPr marT="91425" marB="91425" marR="91425" marL="91425">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tcPr>
                </a:tc>
              </a:tr>
              <a:tr h="1117475">
                <a:tc>
                  <a:txBody>
                    <a:bodyPr/>
                    <a:lstStyle/>
                    <a:p>
                      <a:pPr indent="0" lvl="0" marL="0" rtl="0" algn="l">
                        <a:spcBef>
                          <a:spcPts val="0"/>
                        </a:spcBef>
                        <a:spcAft>
                          <a:spcPts val="0"/>
                        </a:spcAft>
                        <a:buNone/>
                      </a:pPr>
                      <a:r>
                        <a:t/>
                      </a:r>
                      <a:endParaRPr/>
                    </a:p>
                  </a:txBody>
                  <a:tcPr marT="91425" marB="91425" marR="91425" marL="91425">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tcPr>
                </a:tc>
              </a:tr>
              <a:tr h="1117475">
                <a:tc>
                  <a:txBody>
                    <a:bodyPr/>
                    <a:lstStyle/>
                    <a:p>
                      <a:pPr indent="0" lvl="0" marL="0" rtl="0" algn="l">
                        <a:spcBef>
                          <a:spcPts val="0"/>
                        </a:spcBef>
                        <a:spcAft>
                          <a:spcPts val="0"/>
                        </a:spcAft>
                        <a:buNone/>
                      </a:pPr>
                      <a:r>
                        <a:t/>
                      </a:r>
                      <a:endParaRPr/>
                    </a:p>
                  </a:txBody>
                  <a:tcPr marT="91425" marB="91425" marR="91425" marL="91425">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tcPr>
                </a:tc>
              </a:tr>
            </a:tbl>
          </a:graphicData>
        </a:graphic>
      </p:graphicFrame>
      <p:sp>
        <p:nvSpPr>
          <p:cNvPr id="189" name="Google Shape;189;p35"/>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Einführung</a:t>
            </a:r>
            <a:endParaRPr sz="2520"/>
          </a:p>
        </p:txBody>
      </p:sp>
      <p:sp>
        <p:nvSpPr>
          <p:cNvPr id="190" name="Google Shape;190;p35"/>
          <p:cNvSpPr txBox="1"/>
          <p:nvPr>
            <p:ph idx="4294967295" type="body"/>
          </p:nvPr>
        </p:nvSpPr>
        <p:spPr>
          <a:xfrm>
            <a:off x="2749850" y="1292400"/>
            <a:ext cx="50238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200"/>
              </a:spcAft>
              <a:buNone/>
            </a:pPr>
            <a:r>
              <a:rPr lang="en" sz="1400">
                <a:solidFill>
                  <a:schemeClr val="dk2"/>
                </a:solidFill>
              </a:rPr>
              <a:t>Das Thema dieses Vortrags sind die Schwierigkeiten von Flüchtlingen/Einwanderern beim Zugang zur Hochschulbildung.</a:t>
            </a:r>
            <a:endParaRPr sz="1400">
              <a:solidFill>
                <a:schemeClr val="dk2"/>
              </a:solidFill>
            </a:endParaRPr>
          </a:p>
        </p:txBody>
      </p:sp>
      <p:sp>
        <p:nvSpPr>
          <p:cNvPr id="191" name="Google Shape;191;p35"/>
          <p:cNvSpPr txBox="1"/>
          <p:nvPr>
            <p:ph idx="4294967295" type="body"/>
          </p:nvPr>
        </p:nvSpPr>
        <p:spPr>
          <a:xfrm>
            <a:off x="2749850" y="2399379"/>
            <a:ext cx="50238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200"/>
              </a:spcAft>
              <a:buNone/>
            </a:pPr>
            <a:r>
              <a:rPr lang="en" sz="1400">
                <a:solidFill>
                  <a:schemeClr val="dk2"/>
                </a:solidFill>
              </a:rPr>
              <a:t>Der Zugang zur Hochschulbildung ist für Flüchtlinge und Einwanderer von entscheidender Bedeutung, damit sie sich ein neues Leben aufbauen und einen Beitrag zum Leben in ihrem Gastland leisten können.</a:t>
            </a:r>
            <a:endParaRPr sz="1400">
              <a:solidFill>
                <a:schemeClr val="dk2"/>
              </a:solidFill>
            </a:endParaRPr>
          </a:p>
        </p:txBody>
      </p:sp>
      <p:sp>
        <p:nvSpPr>
          <p:cNvPr id="192" name="Google Shape;192;p35"/>
          <p:cNvSpPr txBox="1"/>
          <p:nvPr>
            <p:ph idx="4294967295" type="subTitle"/>
          </p:nvPr>
        </p:nvSpPr>
        <p:spPr>
          <a:xfrm>
            <a:off x="457200" y="1292500"/>
            <a:ext cx="1828800" cy="986100"/>
          </a:xfrm>
          <a:prstGeom prst="rect">
            <a:avLst/>
          </a:prstGeom>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lang="en" sz="1400">
                <a:solidFill>
                  <a:schemeClr val="dk2"/>
                </a:solidFill>
              </a:rPr>
              <a:t>Überblick über das Thema</a:t>
            </a:r>
            <a:endParaRPr sz="1400">
              <a:solidFill>
                <a:schemeClr val="dk2"/>
              </a:solidFill>
            </a:endParaRPr>
          </a:p>
        </p:txBody>
      </p:sp>
      <p:sp>
        <p:nvSpPr>
          <p:cNvPr id="193" name="Google Shape;193;p35"/>
          <p:cNvSpPr txBox="1"/>
          <p:nvPr>
            <p:ph idx="4294967295" type="subTitle"/>
          </p:nvPr>
        </p:nvSpPr>
        <p:spPr>
          <a:xfrm>
            <a:off x="457200" y="2399425"/>
            <a:ext cx="1828800" cy="986100"/>
          </a:xfrm>
          <a:prstGeom prst="rect">
            <a:avLst/>
          </a:prstGeom>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lang="en" sz="1400">
                <a:solidFill>
                  <a:schemeClr val="dk2"/>
                </a:solidFill>
              </a:rPr>
              <a:t>Bedeutung des Themas</a:t>
            </a:r>
            <a:endParaRPr sz="1400">
              <a:solidFill>
                <a:schemeClr val="dk2"/>
              </a:solidFill>
            </a:endParaRPr>
          </a:p>
        </p:txBody>
      </p:sp>
      <p:sp>
        <p:nvSpPr>
          <p:cNvPr id="194" name="Google Shape;194;p35"/>
          <p:cNvSpPr txBox="1"/>
          <p:nvPr>
            <p:ph idx="4294967295" type="subTitle"/>
          </p:nvPr>
        </p:nvSpPr>
        <p:spPr>
          <a:xfrm>
            <a:off x="457200" y="3506400"/>
            <a:ext cx="1828800" cy="986100"/>
          </a:xfrm>
          <a:prstGeom prst="rect">
            <a:avLst/>
          </a:prstGeom>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lang="en" sz="1400">
                <a:solidFill>
                  <a:schemeClr val="dk2"/>
                </a:solidFill>
              </a:rPr>
              <a:t>Struktur der Präsentation</a:t>
            </a:r>
            <a:endParaRPr sz="1400">
              <a:solidFill>
                <a:schemeClr val="dk2"/>
              </a:solidFill>
            </a:endParaRPr>
          </a:p>
        </p:txBody>
      </p:sp>
      <p:sp>
        <p:nvSpPr>
          <p:cNvPr id="195" name="Google Shape;195;p35"/>
          <p:cNvSpPr txBox="1"/>
          <p:nvPr>
            <p:ph idx="4294967295" type="body"/>
          </p:nvPr>
        </p:nvSpPr>
        <p:spPr>
          <a:xfrm>
            <a:off x="2749850" y="3506396"/>
            <a:ext cx="50238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200"/>
              </a:spcAft>
              <a:buNone/>
            </a:pPr>
            <a:r>
              <a:rPr lang="en" sz="1400">
                <a:solidFill>
                  <a:schemeClr val="dk2"/>
                </a:solidFill>
              </a:rPr>
              <a:t>Die Präsentation wird den Hintergrund der Herausforderung, Hindernisse und Handlungsempfehlungen, die schrittweise Umsetzung, bewährte Verfahren und ein Fallbeispiel behandeln.</a:t>
            </a:r>
            <a:endParaRPr sz="1400">
              <a:solidFill>
                <a:schemeClr val="dk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36"/>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Hemmnisse und Handlungsempfehlungen</a:t>
            </a:r>
            <a:endParaRPr sz="2520"/>
          </a:p>
        </p:txBody>
      </p:sp>
      <p:sp>
        <p:nvSpPr>
          <p:cNvPr id="201" name="Google Shape;201;p36"/>
          <p:cNvSpPr txBox="1"/>
          <p:nvPr>
            <p:ph idx="1" type="body"/>
          </p:nvPr>
        </p:nvSpPr>
        <p:spPr>
          <a:xfrm>
            <a:off x="457200" y="1834900"/>
            <a:ext cx="3776100" cy="2734200"/>
          </a:xfrm>
          <a:prstGeom prst="rect">
            <a:avLst/>
          </a:prstGeom>
        </p:spPr>
        <p:txBody>
          <a:bodyPr anchorCtr="0" anchor="t" bIns="91425" lIns="91425" spcFirstLastPara="1" rIns="91425" wrap="square" tIns="91425">
            <a:noAutofit/>
          </a:bodyPr>
          <a:lstStyle/>
          <a:p>
            <a:pPr indent="-241300" lvl="0" marL="342900" rtl="0" algn="l">
              <a:spcBef>
                <a:spcPts val="0"/>
              </a:spcBef>
              <a:spcAft>
                <a:spcPts val="0"/>
              </a:spcAft>
              <a:buClr>
                <a:schemeClr val="dk1"/>
              </a:buClr>
              <a:buSzPts val="1100"/>
              <a:buChar char="●"/>
            </a:pPr>
            <a:r>
              <a:rPr lang="en" sz="1100"/>
              <a:t>Sprachbarrieren</a:t>
            </a:r>
            <a:endParaRPr sz="1100"/>
          </a:p>
          <a:p>
            <a:pPr indent="-241300" lvl="0" marL="342900" rtl="0" algn="l">
              <a:spcBef>
                <a:spcPts val="1000"/>
              </a:spcBef>
              <a:spcAft>
                <a:spcPts val="0"/>
              </a:spcAft>
              <a:buClr>
                <a:schemeClr val="dk1"/>
              </a:buClr>
              <a:buSzPts val="1100"/>
              <a:buChar char="●"/>
            </a:pPr>
            <a:r>
              <a:rPr lang="en" sz="1100"/>
              <a:t>Finanzielle Hindernisse</a:t>
            </a:r>
            <a:endParaRPr sz="1100"/>
          </a:p>
          <a:p>
            <a:pPr indent="-241300" lvl="0" marL="342900" rtl="0" algn="l">
              <a:spcBef>
                <a:spcPts val="1000"/>
              </a:spcBef>
              <a:spcAft>
                <a:spcPts val="0"/>
              </a:spcAft>
              <a:buClr>
                <a:schemeClr val="dk1"/>
              </a:buClr>
              <a:buSzPts val="1100"/>
              <a:buChar char="●"/>
            </a:pPr>
            <a:r>
              <a:rPr lang="en" sz="1100"/>
              <a:t>Fehlende Anerkennung von Vorbildung und Qualifikationen</a:t>
            </a:r>
            <a:endParaRPr sz="1100"/>
          </a:p>
          <a:p>
            <a:pPr indent="-241300" lvl="0" marL="342900" rtl="0" algn="l">
              <a:spcBef>
                <a:spcPts val="1000"/>
              </a:spcBef>
              <a:spcAft>
                <a:spcPts val="1000"/>
              </a:spcAft>
              <a:buClr>
                <a:schemeClr val="dk1"/>
              </a:buClr>
              <a:buSzPts val="1100"/>
              <a:buChar char="●"/>
            </a:pPr>
            <a:r>
              <a:rPr lang="en" sz="1100"/>
              <a:t>Kulturelle Unterschiede</a:t>
            </a:r>
            <a:endParaRPr sz="1100"/>
          </a:p>
        </p:txBody>
      </p:sp>
      <p:sp>
        <p:nvSpPr>
          <p:cNvPr id="202" name="Google Shape;202;p36"/>
          <p:cNvSpPr txBox="1"/>
          <p:nvPr>
            <p:ph idx="2" type="body"/>
          </p:nvPr>
        </p:nvSpPr>
        <p:spPr>
          <a:xfrm>
            <a:off x="4800400" y="1834900"/>
            <a:ext cx="3776100" cy="2734200"/>
          </a:xfrm>
          <a:prstGeom prst="rect">
            <a:avLst/>
          </a:prstGeom>
        </p:spPr>
        <p:txBody>
          <a:bodyPr anchorCtr="0" anchor="t" bIns="91425" lIns="91425" spcFirstLastPara="1" rIns="91425" wrap="square" tIns="91425">
            <a:noAutofit/>
          </a:bodyPr>
          <a:lstStyle/>
          <a:p>
            <a:pPr indent="-241300" lvl="0" marL="342900" marR="0" rtl="0" algn="l">
              <a:lnSpc>
                <a:spcPct val="115000"/>
              </a:lnSpc>
              <a:spcBef>
                <a:spcPts val="0"/>
              </a:spcBef>
              <a:spcAft>
                <a:spcPts val="0"/>
              </a:spcAft>
              <a:buClr>
                <a:schemeClr val="dk1"/>
              </a:buClr>
              <a:buSzPts val="1100"/>
              <a:buChar char="●"/>
            </a:pPr>
            <a:r>
              <a:rPr lang="en" sz="1100"/>
              <a:t>Zusätzliche Schulungen und Unterstützung für Fachkräfte im Hochschulbereich anbieten</a:t>
            </a:r>
            <a:endParaRPr sz="1100"/>
          </a:p>
          <a:p>
            <a:pPr indent="-241300" lvl="0" marL="342900" marR="0" rtl="0" algn="l">
              <a:lnSpc>
                <a:spcPct val="115000"/>
              </a:lnSpc>
              <a:spcBef>
                <a:spcPts val="1000"/>
              </a:spcBef>
              <a:spcAft>
                <a:spcPts val="0"/>
              </a:spcAft>
              <a:buClr>
                <a:schemeClr val="dk1"/>
              </a:buClr>
              <a:buSzPts val="1100"/>
              <a:buChar char="●"/>
            </a:pPr>
            <a:r>
              <a:rPr lang="en" sz="1100"/>
              <a:t>Förderung von Peer-Mentoring und Unterstützungsnetzwerken</a:t>
            </a:r>
            <a:endParaRPr sz="1100"/>
          </a:p>
          <a:p>
            <a:pPr indent="-241300" lvl="0" marL="342900" marR="0" rtl="0" algn="l">
              <a:lnSpc>
                <a:spcPct val="115000"/>
              </a:lnSpc>
              <a:spcBef>
                <a:spcPts val="1000"/>
              </a:spcBef>
              <a:spcAft>
                <a:spcPts val="0"/>
              </a:spcAft>
              <a:buClr>
                <a:schemeClr val="dk1"/>
              </a:buClr>
              <a:buSzPts val="1100"/>
              <a:buChar char="●"/>
            </a:pPr>
            <a:r>
              <a:rPr lang="en" sz="1100"/>
              <a:t>Gezielte Unterstützung beim Sprachenlernen und akademischen Schreiben anbieten</a:t>
            </a:r>
            <a:endParaRPr sz="1100"/>
          </a:p>
          <a:p>
            <a:pPr indent="-241300" lvl="0" marL="342900" marR="0" rtl="0" algn="l">
              <a:lnSpc>
                <a:spcPct val="115000"/>
              </a:lnSpc>
              <a:spcBef>
                <a:spcPts val="1000"/>
              </a:spcBef>
              <a:spcAft>
                <a:spcPts val="1000"/>
              </a:spcAft>
              <a:buClr>
                <a:schemeClr val="dk1"/>
              </a:buClr>
              <a:buSzPts val="1100"/>
              <a:buChar char="●"/>
            </a:pPr>
            <a:r>
              <a:rPr lang="en" sz="1100"/>
              <a:t>Entwicklung alternativer Bewertungsmethoden</a:t>
            </a:r>
            <a:endParaRPr sz="1100"/>
          </a:p>
        </p:txBody>
      </p:sp>
      <p:sp>
        <p:nvSpPr>
          <p:cNvPr id="203" name="Google Shape;203;p36"/>
          <p:cNvSpPr txBox="1"/>
          <p:nvPr>
            <p:ph idx="3" type="subTitle"/>
          </p:nvPr>
        </p:nvSpPr>
        <p:spPr>
          <a:xfrm>
            <a:off x="692700" y="1164900"/>
            <a:ext cx="3540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sz="1400">
                <a:solidFill>
                  <a:schemeClr val="lt1"/>
                </a:solidFill>
              </a:rPr>
              <a:t>Barrieren</a:t>
            </a:r>
            <a:endParaRPr sz="1400">
              <a:solidFill>
                <a:schemeClr val="lt1"/>
              </a:solidFill>
            </a:endParaRPr>
          </a:p>
        </p:txBody>
      </p:sp>
      <p:sp>
        <p:nvSpPr>
          <p:cNvPr id="204" name="Google Shape;204;p36"/>
          <p:cNvSpPr txBox="1"/>
          <p:nvPr>
            <p:ph idx="4" type="subTitle"/>
          </p:nvPr>
        </p:nvSpPr>
        <p:spPr>
          <a:xfrm>
            <a:off x="5035900" y="1164900"/>
            <a:ext cx="3540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sz="1400">
                <a:solidFill>
                  <a:schemeClr val="lt1"/>
                </a:solidFill>
              </a:rPr>
              <a:t>Empfehlungen</a:t>
            </a:r>
            <a:endParaRPr sz="1400">
              <a:solidFill>
                <a:schemeClr val="lt1"/>
              </a:solidFill>
            </a:endParaRPr>
          </a:p>
        </p:txBody>
      </p:sp>
      <p:cxnSp>
        <p:nvCxnSpPr>
          <p:cNvPr id="205" name="Google Shape;205;p36"/>
          <p:cNvCxnSpPr/>
          <p:nvPr/>
        </p:nvCxnSpPr>
        <p:spPr>
          <a:xfrm>
            <a:off x="4857775" y="1164900"/>
            <a:ext cx="0" cy="3526800"/>
          </a:xfrm>
          <a:prstGeom prst="straightConnector1">
            <a:avLst/>
          </a:prstGeom>
          <a:noFill/>
          <a:ln cap="flat" cmpd="sng" w="9525">
            <a:solidFill>
              <a:schemeClr val="accent1"/>
            </a:solidFill>
            <a:prstDash val="dot"/>
            <a:round/>
            <a:headEnd len="med" w="med" type="none"/>
            <a:tailEnd len="med" w="med" type="none"/>
          </a:ln>
        </p:spPr>
      </p:cxnSp>
      <p:cxnSp>
        <p:nvCxnSpPr>
          <p:cNvPr id="206" name="Google Shape;206;p36"/>
          <p:cNvCxnSpPr/>
          <p:nvPr/>
        </p:nvCxnSpPr>
        <p:spPr>
          <a:xfrm>
            <a:off x="518350" y="1164900"/>
            <a:ext cx="0" cy="3526800"/>
          </a:xfrm>
          <a:prstGeom prst="straightConnector1">
            <a:avLst/>
          </a:prstGeom>
          <a:noFill/>
          <a:ln cap="flat" cmpd="sng" w="9525">
            <a:solidFill>
              <a:schemeClr val="accent1"/>
            </a:solidFill>
            <a:prstDash val="dot"/>
            <a:round/>
            <a:headEnd len="med" w="med" type="none"/>
            <a:tailEnd len="med" w="med" type="none"/>
          </a:ln>
        </p:spPr>
      </p:cxnSp>
      <p:sp>
        <p:nvSpPr>
          <p:cNvPr id="207" name="Google Shape;207;p36"/>
          <p:cNvSpPr/>
          <p:nvPr/>
        </p:nvSpPr>
        <p:spPr>
          <a:xfrm>
            <a:off x="450850" y="1383600"/>
            <a:ext cx="135000" cy="1353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36"/>
          <p:cNvSpPr/>
          <p:nvPr/>
        </p:nvSpPr>
        <p:spPr>
          <a:xfrm>
            <a:off x="4790275" y="1383588"/>
            <a:ext cx="135000" cy="1353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2" name="Shape 212"/>
        <p:cNvGrpSpPr/>
        <p:nvPr/>
      </p:nvGrpSpPr>
      <p:grpSpPr>
        <a:xfrm>
          <a:off x="0" y="0"/>
          <a:ext cx="0" cy="0"/>
          <a:chOff x="0" y="0"/>
          <a:chExt cx="0" cy="0"/>
        </a:xfrm>
      </p:grpSpPr>
      <p:sp>
        <p:nvSpPr>
          <p:cNvPr id="213" name="Google Shape;213;p37"/>
          <p:cNvSpPr txBox="1"/>
          <p:nvPr>
            <p:ph idx="3" type="body"/>
          </p:nvPr>
        </p:nvSpPr>
        <p:spPr>
          <a:xfrm>
            <a:off x="6016800" y="1481925"/>
            <a:ext cx="2606100" cy="2865600"/>
          </a:xfrm>
          <a:prstGeom prst="rect">
            <a:avLst/>
          </a:prstGeom>
          <a:solidFill>
            <a:srgbClr val="FFFFFF">
              <a:alpha val="75000"/>
            </a:srgbClr>
          </a:solidFill>
        </p:spPr>
        <p:txBody>
          <a:bodyPr anchorCtr="0" anchor="t" bIns="91425" lIns="137150" spcFirstLastPara="1" rIns="137150" wrap="square" tIns="182875">
            <a:noAutofit/>
          </a:bodyPr>
          <a:lstStyle/>
          <a:p>
            <a:pPr indent="0" lvl="0" marL="0" rtl="0" algn="l">
              <a:lnSpc>
                <a:spcPct val="105000"/>
              </a:lnSpc>
              <a:spcBef>
                <a:spcPts val="0"/>
              </a:spcBef>
              <a:spcAft>
                <a:spcPts val="1000"/>
              </a:spcAft>
              <a:buNone/>
            </a:pPr>
            <a:r>
              <a:rPr lang="en">
                <a:solidFill>
                  <a:schemeClr val="lt1"/>
                </a:solidFill>
              </a:rPr>
              <a:t> </a:t>
            </a:r>
            <a:endParaRPr>
              <a:solidFill>
                <a:schemeClr val="lt1"/>
              </a:solidFill>
            </a:endParaRPr>
          </a:p>
        </p:txBody>
      </p:sp>
      <p:sp>
        <p:nvSpPr>
          <p:cNvPr id="214" name="Google Shape;214;p37"/>
          <p:cNvSpPr txBox="1"/>
          <p:nvPr>
            <p:ph idx="2" type="body"/>
          </p:nvPr>
        </p:nvSpPr>
        <p:spPr>
          <a:xfrm>
            <a:off x="3237000" y="1481925"/>
            <a:ext cx="2606100" cy="2865600"/>
          </a:xfrm>
          <a:prstGeom prst="rect">
            <a:avLst/>
          </a:prstGeom>
          <a:solidFill>
            <a:srgbClr val="FFFFFF">
              <a:alpha val="75000"/>
            </a:srgbClr>
          </a:solidFill>
        </p:spPr>
        <p:txBody>
          <a:bodyPr anchorCtr="0" anchor="t" bIns="91425" lIns="137150" spcFirstLastPara="1" rIns="137150" wrap="square" tIns="182875">
            <a:noAutofit/>
          </a:bodyPr>
          <a:lstStyle/>
          <a:p>
            <a:pPr indent="0" lvl="0" marL="0" rtl="0" algn="l">
              <a:lnSpc>
                <a:spcPct val="105000"/>
              </a:lnSpc>
              <a:spcBef>
                <a:spcPts val="0"/>
              </a:spcBef>
              <a:spcAft>
                <a:spcPts val="1000"/>
              </a:spcAft>
              <a:buNone/>
            </a:pPr>
            <a:r>
              <a:rPr lang="en">
                <a:solidFill>
                  <a:schemeClr val="lt1"/>
                </a:solidFill>
              </a:rPr>
              <a:t>Förderung von Peer-Mentoring und </a:t>
            </a:r>
            <a:r>
              <a:rPr lang="en">
                <a:solidFill>
                  <a:schemeClr val="lt1"/>
                </a:solidFill>
              </a:rPr>
              <a:t>Unterstützung Netzen</a:t>
            </a:r>
            <a:r>
              <a:rPr lang="en">
                <a:solidFill>
                  <a:schemeClr val="lt1"/>
                </a:solidFill>
              </a:rPr>
              <a:t>, um Flüchtlingen und Zuwanderern bei der Bewältigung der Herausforderungen der Hochschulbildung zu helfen.</a:t>
            </a:r>
            <a:endParaRPr>
              <a:solidFill>
                <a:schemeClr val="lt1"/>
              </a:solidFill>
            </a:endParaRPr>
          </a:p>
        </p:txBody>
      </p:sp>
      <p:sp>
        <p:nvSpPr>
          <p:cNvPr id="215" name="Google Shape;215;p37"/>
          <p:cNvSpPr txBox="1"/>
          <p:nvPr>
            <p:ph idx="1" type="body"/>
          </p:nvPr>
        </p:nvSpPr>
        <p:spPr>
          <a:xfrm>
            <a:off x="457200" y="1481925"/>
            <a:ext cx="2606100" cy="2865600"/>
          </a:xfrm>
          <a:prstGeom prst="rect">
            <a:avLst/>
          </a:prstGeom>
          <a:solidFill>
            <a:srgbClr val="FFFFFF">
              <a:alpha val="75000"/>
            </a:srgbClr>
          </a:solidFill>
          <a:ln>
            <a:noFill/>
          </a:ln>
        </p:spPr>
        <p:txBody>
          <a:bodyPr anchorCtr="0" anchor="t" bIns="91425" lIns="137150" spcFirstLastPara="1" rIns="137150" wrap="square" tIns="182875">
            <a:noAutofit/>
          </a:bodyPr>
          <a:lstStyle/>
          <a:p>
            <a:pPr indent="0" lvl="0" marL="0" rtl="0" algn="l">
              <a:lnSpc>
                <a:spcPct val="105000"/>
              </a:lnSpc>
              <a:spcBef>
                <a:spcPts val="0"/>
              </a:spcBef>
              <a:spcAft>
                <a:spcPts val="1000"/>
              </a:spcAft>
              <a:buSzPts val="1018"/>
              <a:buNone/>
            </a:pPr>
            <a:r>
              <a:rPr lang="en">
                <a:solidFill>
                  <a:schemeClr val="lt1"/>
                </a:solidFill>
              </a:rPr>
              <a:t>Zusätzliche Schulungen und Unterstützung für Fachkräfte im Hochschulbereich anbieten, um die Bedürfnisse und Herausforderungen von Flüchtlingen und Zuwanderern besser zu verstehen.</a:t>
            </a:r>
            <a:endParaRPr sz="1400">
              <a:solidFill>
                <a:schemeClr val="lt1"/>
              </a:solidFill>
            </a:endParaRPr>
          </a:p>
        </p:txBody>
      </p:sp>
      <p:sp>
        <p:nvSpPr>
          <p:cNvPr id="216" name="Google Shape;216;p37"/>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solidFill>
                  <a:schemeClr val="dk1"/>
                </a:solidFill>
              </a:rPr>
              <a:t>Empfehlungen für </a:t>
            </a:r>
            <a:r>
              <a:rPr lang="en" sz="2520">
                <a:solidFill>
                  <a:schemeClr val="dk1"/>
                </a:solidFill>
              </a:rPr>
              <a:t>Hochschul Fachleute</a:t>
            </a:r>
            <a:endParaRPr sz="2520">
              <a:solidFill>
                <a:schemeClr val="dk1"/>
              </a:solidFill>
            </a:endParaRPr>
          </a:p>
        </p:txBody>
      </p:sp>
      <p:cxnSp>
        <p:nvCxnSpPr>
          <p:cNvPr id="217" name="Google Shape;217;p37"/>
          <p:cNvCxnSpPr/>
          <p:nvPr/>
        </p:nvCxnSpPr>
        <p:spPr>
          <a:xfrm flipH="1" rot="10800000">
            <a:off x="457200" y="4352400"/>
            <a:ext cx="2606100" cy="2100"/>
          </a:xfrm>
          <a:prstGeom prst="straightConnector1">
            <a:avLst/>
          </a:prstGeom>
          <a:noFill/>
          <a:ln cap="flat" cmpd="sng" w="38100">
            <a:solidFill>
              <a:schemeClr val="accent1"/>
            </a:solidFill>
            <a:prstDash val="solid"/>
            <a:round/>
            <a:headEnd len="med" w="med" type="none"/>
            <a:tailEnd len="med" w="med" type="none"/>
          </a:ln>
        </p:spPr>
      </p:cxnSp>
      <p:cxnSp>
        <p:nvCxnSpPr>
          <p:cNvPr id="218" name="Google Shape;218;p37"/>
          <p:cNvCxnSpPr/>
          <p:nvPr/>
        </p:nvCxnSpPr>
        <p:spPr>
          <a:xfrm flipH="1" rot="10800000">
            <a:off x="3237000" y="4352400"/>
            <a:ext cx="2606100" cy="2100"/>
          </a:xfrm>
          <a:prstGeom prst="straightConnector1">
            <a:avLst/>
          </a:prstGeom>
          <a:noFill/>
          <a:ln cap="flat" cmpd="sng" w="38100">
            <a:solidFill>
              <a:schemeClr val="accent4"/>
            </a:solidFill>
            <a:prstDash val="solid"/>
            <a:round/>
            <a:headEnd len="med" w="med" type="none"/>
            <a:tailEnd len="med" w="med" type="none"/>
          </a:ln>
        </p:spPr>
      </p:cxnSp>
      <p:cxnSp>
        <p:nvCxnSpPr>
          <p:cNvPr id="219" name="Google Shape;219;p37"/>
          <p:cNvCxnSpPr/>
          <p:nvPr/>
        </p:nvCxnSpPr>
        <p:spPr>
          <a:xfrm flipH="1" rot="10800000">
            <a:off x="6016800" y="4352400"/>
            <a:ext cx="2606100" cy="2100"/>
          </a:xfrm>
          <a:prstGeom prst="straightConnector1">
            <a:avLst/>
          </a:prstGeom>
          <a:noFill/>
          <a:ln cap="flat" cmpd="sng" w="38100">
            <a:solidFill>
              <a:schemeClr val="accent3"/>
            </a:solidFill>
            <a:prstDash val="solid"/>
            <a:round/>
            <a:headEnd len="med" w="med" type="none"/>
            <a:tailEnd len="med" w="med" type="non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8"/>
          <p:cNvSpPr txBox="1"/>
          <p:nvPr>
            <p:ph idx="2" type="body"/>
          </p:nvPr>
        </p:nvSpPr>
        <p:spPr>
          <a:xfrm>
            <a:off x="1373975" y="3582596"/>
            <a:ext cx="59457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None/>
            </a:pPr>
            <a:r>
              <a:rPr lang="en"/>
              <a:t>Einführung von Maßnahmen zur Anerkennung und Anrechnung früherer Qualifikationen und Berufserfahrungen, die außerhalb des Landes, in dem die Hochschuleinrichtung ihren Sitz hat, erworben wurden.</a:t>
            </a:r>
            <a:endParaRPr/>
          </a:p>
        </p:txBody>
      </p:sp>
      <p:sp>
        <p:nvSpPr>
          <p:cNvPr id="225" name="Google Shape;225;p38"/>
          <p:cNvSpPr txBox="1"/>
          <p:nvPr>
            <p:ph idx="1" type="body"/>
          </p:nvPr>
        </p:nvSpPr>
        <p:spPr>
          <a:xfrm>
            <a:off x="1373975" y="2361292"/>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Entwicklung alternativer Bewertungsmethoden, mit denen früheres Lernen und Erfahrungen, die außerhalb des Landes, in dem die Hochschuleinrichtung ihren Sitz hat, erworben wurden, anerkannt werden können.</a:t>
            </a:r>
            <a:endParaRPr/>
          </a:p>
        </p:txBody>
      </p:sp>
      <p:sp>
        <p:nvSpPr>
          <p:cNvPr id="226" name="Google Shape;226;p38"/>
          <p:cNvSpPr txBox="1"/>
          <p:nvPr>
            <p:ph idx="3" type="body"/>
          </p:nvPr>
        </p:nvSpPr>
        <p:spPr>
          <a:xfrm>
            <a:off x="1373975" y="1140000"/>
            <a:ext cx="59457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018"/>
              <a:buNone/>
            </a:pPr>
            <a:r>
              <a:rPr lang="en"/>
              <a:t>Gezielte Förderung des Spracherwerbs und der akademischen Schreibfähigkeiten, um Flüchtlingen und Zuwanderern zu helfen, die sprachlichen Anforderungen für die Hochschulbildung zu erfüllen.</a:t>
            </a:r>
            <a:endParaRPr sz="1400"/>
          </a:p>
        </p:txBody>
      </p:sp>
      <p:sp>
        <p:nvSpPr>
          <p:cNvPr id="227" name="Google Shape;227;p38"/>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Empfehlungen für HE-Entscheidungsträger</a:t>
            </a:r>
            <a:endParaRPr sz="252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1" name="Shape 231"/>
        <p:cNvGrpSpPr/>
        <p:nvPr/>
      </p:nvGrpSpPr>
      <p:grpSpPr>
        <a:xfrm>
          <a:off x="0" y="0"/>
          <a:ext cx="0" cy="0"/>
          <a:chOff x="0" y="0"/>
          <a:chExt cx="0" cy="0"/>
        </a:xfrm>
      </p:grpSpPr>
      <p:sp>
        <p:nvSpPr>
          <p:cNvPr id="232" name="Google Shape;232;p39"/>
          <p:cNvSpPr txBox="1"/>
          <p:nvPr>
            <p:ph idx="3" type="body"/>
          </p:nvPr>
        </p:nvSpPr>
        <p:spPr>
          <a:xfrm>
            <a:off x="6016800" y="1481925"/>
            <a:ext cx="2606100" cy="2865600"/>
          </a:xfrm>
          <a:prstGeom prst="rect">
            <a:avLst/>
          </a:prstGeom>
          <a:solidFill>
            <a:srgbClr val="FFFFFF">
              <a:alpha val="75000"/>
            </a:srgbClr>
          </a:solidFill>
        </p:spPr>
        <p:txBody>
          <a:bodyPr anchorCtr="0" anchor="t" bIns="91425" lIns="137150" spcFirstLastPara="1" rIns="137150" wrap="square" tIns="182875">
            <a:noAutofit/>
          </a:bodyPr>
          <a:lstStyle/>
          <a:p>
            <a:pPr indent="0" lvl="0" marL="0" rtl="0" algn="l">
              <a:lnSpc>
                <a:spcPct val="105000"/>
              </a:lnSpc>
              <a:spcBef>
                <a:spcPts val="0"/>
              </a:spcBef>
              <a:spcAft>
                <a:spcPts val="1000"/>
              </a:spcAft>
              <a:buNone/>
            </a:pPr>
            <a:r>
              <a:rPr lang="en">
                <a:solidFill>
                  <a:schemeClr val="lt1"/>
                </a:solidFill>
              </a:rPr>
              <a:t>Zusammenarbeit mit politischen Entscheidungsträgern, um sich für eine Politik einzusetzen, die die Bildungs- und Berufswünsche von Flüchtlingen und Zuwanderern anerkennt und unterstützt.</a:t>
            </a:r>
            <a:endParaRPr>
              <a:solidFill>
                <a:schemeClr val="lt1"/>
              </a:solidFill>
            </a:endParaRPr>
          </a:p>
        </p:txBody>
      </p:sp>
      <p:sp>
        <p:nvSpPr>
          <p:cNvPr id="233" name="Google Shape;233;p39"/>
          <p:cNvSpPr txBox="1"/>
          <p:nvPr>
            <p:ph idx="2" type="body"/>
          </p:nvPr>
        </p:nvSpPr>
        <p:spPr>
          <a:xfrm>
            <a:off x="3237000" y="1481925"/>
            <a:ext cx="2606100" cy="2865600"/>
          </a:xfrm>
          <a:prstGeom prst="rect">
            <a:avLst/>
          </a:prstGeom>
          <a:solidFill>
            <a:srgbClr val="FFFFFF">
              <a:alpha val="75000"/>
            </a:srgbClr>
          </a:solidFill>
        </p:spPr>
        <p:txBody>
          <a:bodyPr anchorCtr="0" anchor="t" bIns="91425" lIns="137150" spcFirstLastPara="1" rIns="137150" wrap="square" tIns="182875">
            <a:noAutofit/>
          </a:bodyPr>
          <a:lstStyle/>
          <a:p>
            <a:pPr indent="0" lvl="0" marL="0" rtl="0" algn="l">
              <a:lnSpc>
                <a:spcPct val="105000"/>
              </a:lnSpc>
              <a:spcBef>
                <a:spcPts val="0"/>
              </a:spcBef>
              <a:spcAft>
                <a:spcPts val="1000"/>
              </a:spcAft>
              <a:buNone/>
            </a:pPr>
            <a:r>
              <a:rPr lang="en">
                <a:solidFill>
                  <a:schemeClr val="lt1"/>
                </a:solidFill>
              </a:rPr>
              <a:t>Aufbau von Partnerschaften und Kooperationen zwischen Hochschuleinrichtungen und Organisationen zur Unterstützung von Flüchtlingen, um den Zugang zu Informationen und Ressourcen zu verbessern.</a:t>
            </a:r>
            <a:endParaRPr>
              <a:solidFill>
                <a:schemeClr val="lt1"/>
              </a:solidFill>
            </a:endParaRPr>
          </a:p>
        </p:txBody>
      </p:sp>
      <p:sp>
        <p:nvSpPr>
          <p:cNvPr id="234" name="Google Shape;234;p39"/>
          <p:cNvSpPr txBox="1"/>
          <p:nvPr>
            <p:ph idx="1" type="body"/>
          </p:nvPr>
        </p:nvSpPr>
        <p:spPr>
          <a:xfrm>
            <a:off x="457200" y="1481925"/>
            <a:ext cx="2606100" cy="2865600"/>
          </a:xfrm>
          <a:prstGeom prst="rect">
            <a:avLst/>
          </a:prstGeom>
          <a:solidFill>
            <a:srgbClr val="FFFFFF">
              <a:alpha val="75000"/>
            </a:srgbClr>
          </a:solidFill>
          <a:ln>
            <a:noFill/>
          </a:ln>
        </p:spPr>
        <p:txBody>
          <a:bodyPr anchorCtr="0" anchor="t" bIns="91425" lIns="137150" spcFirstLastPara="1" rIns="137150" wrap="square" tIns="182875">
            <a:noAutofit/>
          </a:bodyPr>
          <a:lstStyle/>
          <a:p>
            <a:pPr indent="0" lvl="0" marL="0" rtl="0" algn="l">
              <a:lnSpc>
                <a:spcPct val="105000"/>
              </a:lnSpc>
              <a:spcBef>
                <a:spcPts val="0"/>
              </a:spcBef>
              <a:spcAft>
                <a:spcPts val="1000"/>
              </a:spcAft>
              <a:buSzPts val="1018"/>
              <a:buNone/>
            </a:pPr>
            <a:r>
              <a:rPr lang="en">
                <a:solidFill>
                  <a:schemeClr val="lt1"/>
                </a:solidFill>
              </a:rPr>
              <a:t>Zusammenarbeit mit nationalen und internationalen Organisationen zum Austausch bewährter Verfahren und Ressourcen.</a:t>
            </a:r>
            <a:endParaRPr sz="1400">
              <a:solidFill>
                <a:schemeClr val="lt1"/>
              </a:solidFill>
            </a:endParaRPr>
          </a:p>
        </p:txBody>
      </p:sp>
      <p:sp>
        <p:nvSpPr>
          <p:cNvPr id="235" name="Google Shape;235;p39"/>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solidFill>
                  <a:schemeClr val="dk1"/>
                </a:solidFill>
              </a:rPr>
              <a:t>Empfehlungen für politische Entscheidungsträger</a:t>
            </a:r>
            <a:endParaRPr sz="2520">
              <a:solidFill>
                <a:schemeClr val="dk1"/>
              </a:solidFill>
            </a:endParaRPr>
          </a:p>
        </p:txBody>
      </p:sp>
      <p:cxnSp>
        <p:nvCxnSpPr>
          <p:cNvPr id="236" name="Google Shape;236;p39"/>
          <p:cNvCxnSpPr/>
          <p:nvPr/>
        </p:nvCxnSpPr>
        <p:spPr>
          <a:xfrm flipH="1" rot="10800000">
            <a:off x="457200" y="4352400"/>
            <a:ext cx="2606100" cy="2100"/>
          </a:xfrm>
          <a:prstGeom prst="straightConnector1">
            <a:avLst/>
          </a:prstGeom>
          <a:noFill/>
          <a:ln cap="flat" cmpd="sng" w="38100">
            <a:solidFill>
              <a:schemeClr val="accent1"/>
            </a:solidFill>
            <a:prstDash val="solid"/>
            <a:round/>
            <a:headEnd len="med" w="med" type="none"/>
            <a:tailEnd len="med" w="med" type="none"/>
          </a:ln>
        </p:spPr>
      </p:cxnSp>
      <p:cxnSp>
        <p:nvCxnSpPr>
          <p:cNvPr id="237" name="Google Shape;237;p39"/>
          <p:cNvCxnSpPr/>
          <p:nvPr/>
        </p:nvCxnSpPr>
        <p:spPr>
          <a:xfrm flipH="1" rot="10800000">
            <a:off x="3237000" y="4352400"/>
            <a:ext cx="2606100" cy="2100"/>
          </a:xfrm>
          <a:prstGeom prst="straightConnector1">
            <a:avLst/>
          </a:prstGeom>
          <a:noFill/>
          <a:ln cap="flat" cmpd="sng" w="38100">
            <a:solidFill>
              <a:schemeClr val="accent4"/>
            </a:solidFill>
            <a:prstDash val="solid"/>
            <a:round/>
            <a:headEnd len="med" w="med" type="none"/>
            <a:tailEnd len="med" w="med" type="none"/>
          </a:ln>
        </p:spPr>
      </p:cxnSp>
      <p:cxnSp>
        <p:nvCxnSpPr>
          <p:cNvPr id="238" name="Google Shape;238;p39"/>
          <p:cNvCxnSpPr/>
          <p:nvPr/>
        </p:nvCxnSpPr>
        <p:spPr>
          <a:xfrm flipH="1" rot="10800000">
            <a:off x="6016800" y="4352400"/>
            <a:ext cx="2606100" cy="2100"/>
          </a:xfrm>
          <a:prstGeom prst="straightConnector1">
            <a:avLst/>
          </a:prstGeom>
          <a:noFill/>
          <a:ln cap="flat" cmpd="sng" w="38100">
            <a:solidFill>
              <a:schemeClr val="accent3"/>
            </a:solidFill>
            <a:prstDash val="solid"/>
            <a:round/>
            <a:headEnd len="med" w="med" type="none"/>
            <a:tailEnd len="med" w="med"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2" name="Shape 242"/>
        <p:cNvGrpSpPr/>
        <p:nvPr/>
      </p:nvGrpSpPr>
      <p:grpSpPr>
        <a:xfrm>
          <a:off x="0" y="0"/>
          <a:ext cx="0" cy="0"/>
          <a:chOff x="0" y="0"/>
          <a:chExt cx="0" cy="0"/>
        </a:xfrm>
      </p:grpSpPr>
      <p:sp>
        <p:nvSpPr>
          <p:cNvPr id="243" name="Google Shape;243;p40"/>
          <p:cNvSpPr txBox="1"/>
          <p:nvPr>
            <p:ph idx="3" type="body"/>
          </p:nvPr>
        </p:nvSpPr>
        <p:spPr>
          <a:xfrm>
            <a:off x="6016800" y="1481925"/>
            <a:ext cx="2606100" cy="2865600"/>
          </a:xfrm>
          <a:prstGeom prst="rect">
            <a:avLst/>
          </a:prstGeom>
          <a:solidFill>
            <a:srgbClr val="FFFFFF">
              <a:alpha val="75000"/>
            </a:srgbClr>
          </a:solidFill>
        </p:spPr>
        <p:txBody>
          <a:bodyPr anchorCtr="0" anchor="t" bIns="91425" lIns="137150" spcFirstLastPara="1" rIns="137150" wrap="square" tIns="182875">
            <a:noAutofit/>
          </a:bodyPr>
          <a:lstStyle/>
          <a:p>
            <a:pPr indent="0" lvl="0" marL="0" rtl="0" algn="l">
              <a:lnSpc>
                <a:spcPct val="105000"/>
              </a:lnSpc>
              <a:spcBef>
                <a:spcPts val="0"/>
              </a:spcBef>
              <a:spcAft>
                <a:spcPts val="1000"/>
              </a:spcAft>
              <a:buNone/>
            </a:pPr>
            <a:r>
              <a:rPr lang="en">
                <a:solidFill>
                  <a:schemeClr val="lt1"/>
                </a:solidFill>
              </a:rPr>
              <a:t>Aufbau von Partnerschaften mit Arbeitgebern und Branchenverbänden zur Schaffung von Möglichkeiten für Berufserfahrung und Praktika für Flüchtlinge und Zuwanderer.</a:t>
            </a:r>
            <a:endParaRPr>
              <a:solidFill>
                <a:schemeClr val="lt1"/>
              </a:solidFill>
            </a:endParaRPr>
          </a:p>
        </p:txBody>
      </p:sp>
      <p:sp>
        <p:nvSpPr>
          <p:cNvPr id="244" name="Google Shape;244;p40"/>
          <p:cNvSpPr txBox="1"/>
          <p:nvPr>
            <p:ph idx="2" type="body"/>
          </p:nvPr>
        </p:nvSpPr>
        <p:spPr>
          <a:xfrm>
            <a:off x="3237000" y="1481925"/>
            <a:ext cx="2606100" cy="2865600"/>
          </a:xfrm>
          <a:prstGeom prst="rect">
            <a:avLst/>
          </a:prstGeom>
          <a:solidFill>
            <a:srgbClr val="FFFFFF">
              <a:alpha val="75000"/>
            </a:srgbClr>
          </a:solidFill>
        </p:spPr>
        <p:txBody>
          <a:bodyPr anchorCtr="0" anchor="t" bIns="91425" lIns="137150" spcFirstLastPara="1" rIns="137150" wrap="square" tIns="182875">
            <a:noAutofit/>
          </a:bodyPr>
          <a:lstStyle/>
          <a:p>
            <a:pPr indent="0" lvl="0" marL="0" rtl="0" algn="l">
              <a:lnSpc>
                <a:spcPct val="105000"/>
              </a:lnSpc>
              <a:spcBef>
                <a:spcPts val="0"/>
              </a:spcBef>
              <a:spcAft>
                <a:spcPts val="1000"/>
              </a:spcAft>
              <a:buNone/>
            </a:pPr>
            <a:r>
              <a:rPr lang="en">
                <a:solidFill>
                  <a:schemeClr val="lt1"/>
                </a:solidFill>
              </a:rPr>
              <a:t>Förderung einer Kultur des Respekts und des Verständnisses gegenüber Flüchtlingen und Zuwanderern innerhalb der Hochschuleinrichtungen.</a:t>
            </a:r>
            <a:endParaRPr>
              <a:solidFill>
                <a:schemeClr val="lt1"/>
              </a:solidFill>
            </a:endParaRPr>
          </a:p>
        </p:txBody>
      </p:sp>
      <p:sp>
        <p:nvSpPr>
          <p:cNvPr id="245" name="Google Shape;245;p40"/>
          <p:cNvSpPr txBox="1"/>
          <p:nvPr>
            <p:ph idx="1" type="body"/>
          </p:nvPr>
        </p:nvSpPr>
        <p:spPr>
          <a:xfrm>
            <a:off x="457200" y="1481925"/>
            <a:ext cx="2606100" cy="2865600"/>
          </a:xfrm>
          <a:prstGeom prst="rect">
            <a:avLst/>
          </a:prstGeom>
          <a:solidFill>
            <a:srgbClr val="FFFFFF">
              <a:alpha val="75000"/>
            </a:srgbClr>
          </a:solidFill>
          <a:ln>
            <a:noFill/>
          </a:ln>
        </p:spPr>
        <p:txBody>
          <a:bodyPr anchorCtr="0" anchor="t" bIns="91425" lIns="137150" spcFirstLastPara="1" rIns="137150" wrap="square" tIns="182875">
            <a:noAutofit/>
          </a:bodyPr>
          <a:lstStyle/>
          <a:p>
            <a:pPr indent="0" lvl="0" marL="0" rtl="0" algn="l">
              <a:lnSpc>
                <a:spcPct val="105000"/>
              </a:lnSpc>
              <a:spcBef>
                <a:spcPts val="0"/>
              </a:spcBef>
              <a:spcAft>
                <a:spcPts val="1000"/>
              </a:spcAft>
              <a:buSzPts val="1018"/>
              <a:buNone/>
            </a:pPr>
            <a:r>
              <a:rPr lang="en">
                <a:solidFill>
                  <a:schemeClr val="lt1"/>
                </a:solidFill>
              </a:rPr>
              <a:t>Sicherstellen, dass Informationen und Mitteilungen über Hochschulbildungsmöglichkeiten zugänglich sind und in mehreren Sprachen angeboten werden.</a:t>
            </a:r>
            <a:endParaRPr sz="1400">
              <a:solidFill>
                <a:schemeClr val="lt1"/>
              </a:solidFill>
            </a:endParaRPr>
          </a:p>
        </p:txBody>
      </p:sp>
      <p:sp>
        <p:nvSpPr>
          <p:cNvPr id="246" name="Google Shape;246;p40"/>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solidFill>
                  <a:schemeClr val="dk1"/>
                </a:solidFill>
              </a:rPr>
              <a:t>Empfehlungen für andere Stakeholder</a:t>
            </a:r>
            <a:endParaRPr sz="2520">
              <a:solidFill>
                <a:schemeClr val="dk1"/>
              </a:solidFill>
            </a:endParaRPr>
          </a:p>
        </p:txBody>
      </p:sp>
      <p:cxnSp>
        <p:nvCxnSpPr>
          <p:cNvPr id="247" name="Google Shape;247;p40"/>
          <p:cNvCxnSpPr/>
          <p:nvPr/>
        </p:nvCxnSpPr>
        <p:spPr>
          <a:xfrm flipH="1" rot="10800000">
            <a:off x="457200" y="4352400"/>
            <a:ext cx="2606100" cy="2100"/>
          </a:xfrm>
          <a:prstGeom prst="straightConnector1">
            <a:avLst/>
          </a:prstGeom>
          <a:noFill/>
          <a:ln cap="flat" cmpd="sng" w="38100">
            <a:solidFill>
              <a:schemeClr val="accent1"/>
            </a:solidFill>
            <a:prstDash val="solid"/>
            <a:round/>
            <a:headEnd len="med" w="med" type="none"/>
            <a:tailEnd len="med" w="med" type="none"/>
          </a:ln>
        </p:spPr>
      </p:cxnSp>
      <p:cxnSp>
        <p:nvCxnSpPr>
          <p:cNvPr id="248" name="Google Shape;248;p40"/>
          <p:cNvCxnSpPr/>
          <p:nvPr/>
        </p:nvCxnSpPr>
        <p:spPr>
          <a:xfrm flipH="1" rot="10800000">
            <a:off x="3237000" y="4352400"/>
            <a:ext cx="2606100" cy="2100"/>
          </a:xfrm>
          <a:prstGeom prst="straightConnector1">
            <a:avLst/>
          </a:prstGeom>
          <a:noFill/>
          <a:ln cap="flat" cmpd="sng" w="38100">
            <a:solidFill>
              <a:schemeClr val="accent4"/>
            </a:solidFill>
            <a:prstDash val="solid"/>
            <a:round/>
            <a:headEnd len="med" w="med" type="none"/>
            <a:tailEnd len="med" w="med" type="none"/>
          </a:ln>
        </p:spPr>
      </p:cxnSp>
      <p:cxnSp>
        <p:nvCxnSpPr>
          <p:cNvPr id="249" name="Google Shape;249;p40"/>
          <p:cNvCxnSpPr/>
          <p:nvPr/>
        </p:nvCxnSpPr>
        <p:spPr>
          <a:xfrm flipH="1" rot="10800000">
            <a:off x="6016800" y="4352400"/>
            <a:ext cx="2606100" cy="2100"/>
          </a:xfrm>
          <a:prstGeom prst="straightConnector1">
            <a:avLst/>
          </a:prstGeom>
          <a:noFill/>
          <a:ln cap="flat" cmpd="sng" w="38100">
            <a:solidFill>
              <a:schemeClr val="accent3"/>
            </a:solidFill>
            <a:prstDash val="solid"/>
            <a:round/>
            <a:headEnd len="med" w="med" type="none"/>
            <a:tailEnd len="med" w="med" type="non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41"/>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Schritt-für-Schritt-Umsetzung</a:t>
            </a:r>
            <a:endParaRPr sz="2520"/>
          </a:p>
        </p:txBody>
      </p:sp>
      <p:sp>
        <p:nvSpPr>
          <p:cNvPr id="255" name="Google Shape;255;p41"/>
          <p:cNvSpPr txBox="1"/>
          <p:nvPr>
            <p:ph idx="2" type="body"/>
          </p:nvPr>
        </p:nvSpPr>
        <p:spPr>
          <a:xfrm>
            <a:off x="457200" y="3549930"/>
            <a:ext cx="6862500" cy="9285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None/>
            </a:pPr>
            <a:r>
              <a:rPr lang="en"/>
              <a:t>Aufbau von Partnerschaften mit Organisationen zur Unterstützung von Flüchtlingen, Arbeitgebern, Branchenverbänden, politischen Entscheidungsträgern und anderen Akteuren, um einen koordinierten und kooperativen Ansatz zu schaffen.</a:t>
            </a:r>
            <a:endParaRPr/>
          </a:p>
        </p:txBody>
      </p:sp>
      <p:sp>
        <p:nvSpPr>
          <p:cNvPr id="256" name="Google Shape;256;p41"/>
          <p:cNvSpPr txBox="1"/>
          <p:nvPr>
            <p:ph idx="1" type="body"/>
          </p:nvPr>
        </p:nvSpPr>
        <p:spPr>
          <a:xfrm>
            <a:off x="457200" y="2399852"/>
            <a:ext cx="6862500" cy="9285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Entwicklung eines umfassenden Plans für die Umsetzung der Empfehlungen, einschließlich Zeitplan und Mittelzuweisung.</a:t>
            </a:r>
            <a:endParaRPr/>
          </a:p>
        </p:txBody>
      </p:sp>
      <p:sp>
        <p:nvSpPr>
          <p:cNvPr id="257" name="Google Shape;257;p41"/>
          <p:cNvSpPr txBox="1"/>
          <p:nvPr>
            <p:ph idx="3" type="body"/>
          </p:nvPr>
        </p:nvSpPr>
        <p:spPr>
          <a:xfrm>
            <a:off x="457200" y="1249775"/>
            <a:ext cx="6862500" cy="9285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018"/>
              <a:buNone/>
            </a:pPr>
            <a:r>
              <a:rPr lang="en"/>
              <a:t>Durchführung einer Bedarfsanalyse und Sammlung von Daten über die spezifischen Bedürfnisse und Herausforderungen von Flüchtlingen und Einwanderern beim Zugang zur Hochschulbildung.</a:t>
            </a:r>
            <a:endParaRPr sz="1400"/>
          </a:p>
        </p:txBody>
      </p:sp>
      <p:cxnSp>
        <p:nvCxnSpPr>
          <p:cNvPr id="258" name="Google Shape;258;p41"/>
          <p:cNvCxnSpPr/>
          <p:nvPr/>
        </p:nvCxnSpPr>
        <p:spPr>
          <a:xfrm>
            <a:off x="457200" y="2289111"/>
            <a:ext cx="7770600" cy="0"/>
          </a:xfrm>
          <a:prstGeom prst="straightConnector1">
            <a:avLst/>
          </a:prstGeom>
          <a:noFill/>
          <a:ln cap="flat" cmpd="sng" w="19050">
            <a:solidFill>
              <a:schemeClr val="lt1"/>
            </a:solidFill>
            <a:prstDash val="solid"/>
            <a:round/>
            <a:headEnd len="med" w="med" type="none"/>
            <a:tailEnd len="med" w="med" type="none"/>
          </a:ln>
        </p:spPr>
      </p:cxnSp>
      <p:cxnSp>
        <p:nvCxnSpPr>
          <p:cNvPr id="259" name="Google Shape;259;p41"/>
          <p:cNvCxnSpPr/>
          <p:nvPr/>
        </p:nvCxnSpPr>
        <p:spPr>
          <a:xfrm>
            <a:off x="457200" y="3439189"/>
            <a:ext cx="7770600" cy="0"/>
          </a:xfrm>
          <a:prstGeom prst="straightConnector1">
            <a:avLst/>
          </a:prstGeom>
          <a:noFill/>
          <a:ln cap="flat" cmpd="sng" w="19050">
            <a:solidFill>
              <a:schemeClr val="lt1"/>
            </a:solidFill>
            <a:prstDash val="solid"/>
            <a:round/>
            <a:headEnd len="med" w="med" type="none"/>
            <a:tailEnd len="med" w="med" type="none"/>
          </a:ln>
        </p:spPr>
      </p:cxnSp>
    </p:spTree>
  </p:cSld>
  <p:clrMapOvr>
    <a:masterClrMapping/>
  </p:clrMapOvr>
</p:sld>
</file>

<file path=ppt/theme/theme1.xml><?xml version="1.0" encoding="utf-8"?>
<a:theme xmlns:a="http://schemas.openxmlformats.org/drawingml/2006/main" xmlns:r="http://schemas.openxmlformats.org/officeDocument/2006/relationships" name="Plus Glow">
  <a:themeElements>
    <a:clrScheme name="Simple Dark">
      <a:dk1>
        <a:srgbClr val="FFFFFF"/>
      </a:dk1>
      <a:lt1>
        <a:srgbClr val="000000"/>
      </a:lt1>
      <a:dk2>
        <a:srgbClr val="303030"/>
      </a:dk2>
      <a:lt2>
        <a:srgbClr val="A3A090"/>
      </a:lt2>
      <a:accent1>
        <a:srgbClr val="4643E7"/>
      </a:accent1>
      <a:accent2>
        <a:srgbClr val="D4D6E4"/>
      </a:accent2>
      <a:accent3>
        <a:srgbClr val="FF99F1"/>
      </a:accent3>
      <a:accent4>
        <a:srgbClr val="8C5F66"/>
      </a:accent4>
      <a:accent5>
        <a:srgbClr val="ADBCA5"/>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